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75" r:id="rId6"/>
    <p:sldId id="257" r:id="rId7"/>
    <p:sldId id="261" r:id="rId8"/>
    <p:sldId id="276" r:id="rId9"/>
    <p:sldId id="274" r:id="rId10"/>
    <p:sldId id="269" r:id="rId11"/>
    <p:sldId id="270" r:id="rId12"/>
    <p:sldId id="278" r:id="rId13"/>
    <p:sldId id="260" r:id="rId14"/>
    <p:sldId id="262" r:id="rId15"/>
    <p:sldId id="271" r:id="rId16"/>
    <p:sldId id="272" r:id="rId17"/>
    <p:sldId id="273" r:id="rId18"/>
    <p:sldId id="277" r:id="rId19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0DD"/>
    <a:srgbClr val="B9F28E"/>
    <a:srgbClr val="FFDF79"/>
    <a:srgbClr val="FFFF66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37" y="-1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4 SEZIONI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8.15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 ORE 16.15</a:t>
          </a:r>
          <a:endParaRPr lang="it-IT" sz="1800" b="1" dirty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28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2800" b="1"/>
        </a:p>
      </dgm:t>
    </dgm:pt>
    <dgm:pt modelId="{A083CF64-7082-4DF2-ABD5-B9363A859E60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1 </a:t>
          </a:r>
        </a:p>
        <a:p>
          <a:r>
            <a:rPr lang="it-IT" sz="1800" b="1" dirty="0" smtClean="0"/>
            <a:t>SEZIONE 2 </a:t>
          </a:r>
          <a:endParaRPr lang="it-IT" sz="1800" b="1" dirty="0"/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8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2800" b="1"/>
        </a:p>
      </dgm:t>
    </dgm:pt>
    <dgm:pt modelId="{0A80FA9A-4FB8-49B2-B7FD-054E5EF4386F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ENTRATA PRINCIPALE</a:t>
          </a:r>
        </a:p>
        <a:p>
          <a:r>
            <a:rPr lang="it-IT" sz="1800" b="1" dirty="0" smtClean="0"/>
            <a:t>LATO DESTRO</a:t>
          </a:r>
          <a:endParaRPr lang="it-IT" sz="1800" b="1" dirty="0"/>
        </a:p>
      </dgm:t>
    </dgm:pt>
    <dgm:pt modelId="{48022FEE-8DE6-43B0-A28E-2D72EC023997}" type="parTrans" cxnId="{FA64B01C-F8E6-49D7-A359-49DA5259C251}">
      <dgm:prSet custT="1"/>
      <dgm:spPr/>
      <dgm:t>
        <a:bodyPr/>
        <a:lstStyle/>
        <a:p>
          <a:endParaRPr lang="it-IT" sz="8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2800" b="1"/>
        </a:p>
      </dgm:t>
    </dgm:pt>
    <dgm:pt modelId="{92D5AA21-A374-47FB-A497-33790725F1A9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smtClean="0"/>
            <a:t>SEZIONE 3</a:t>
          </a:r>
          <a:endParaRPr lang="it-IT" sz="1800" b="1" dirty="0" smtClean="0"/>
        </a:p>
        <a:p>
          <a:r>
            <a:rPr lang="it-IT" sz="1800" b="1" dirty="0" smtClean="0"/>
            <a:t>SEZIONE 4 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8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2800" b="1"/>
        </a:p>
      </dgm:t>
    </dgm:pt>
    <dgm:pt modelId="{F664173F-1BBF-4472-B6CE-FCDE8C3323BB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ENTRATA PRINCIPALE</a:t>
          </a:r>
        </a:p>
        <a:p>
          <a:r>
            <a:rPr lang="it-IT" sz="1800" b="1" dirty="0" smtClean="0"/>
            <a:t>LATO SINISTRO</a:t>
          </a:r>
          <a:endParaRPr lang="it-IT" sz="1800" b="1" dirty="0"/>
        </a:p>
      </dgm:t>
    </dgm:pt>
    <dgm:pt modelId="{8B9BD905-4A3D-49C2-9150-1C6A58285BB2}" type="parTrans" cxnId="{5051986A-8C6C-4878-866F-652B735442DA}">
      <dgm:prSet custT="1"/>
      <dgm:spPr/>
      <dgm:t>
        <a:bodyPr/>
        <a:lstStyle/>
        <a:p>
          <a:endParaRPr lang="it-IT" sz="800" b="1"/>
        </a:p>
      </dgm:t>
    </dgm:pt>
    <dgm:pt modelId="{DF46FF27-751D-45B8-BD10-354D2D75E0AF}" type="sibTrans" cxnId="{5051986A-8C6C-4878-866F-652B735442DA}">
      <dgm:prSet/>
      <dgm:spPr/>
      <dgm:t>
        <a:bodyPr/>
        <a:lstStyle/>
        <a:p>
          <a:endParaRPr lang="it-IT" sz="2800" b="1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8FA55D70-366D-4FE5-9D42-9D4D40F70D9C}" type="pres">
      <dgm:prSet presAssocID="{8B9BD905-4A3D-49C2-9150-1C6A58285BB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F0F6138-1956-4266-9D5C-66254A2E5C73}" type="pres">
      <dgm:prSet presAssocID="{8B9BD905-4A3D-49C2-9150-1C6A58285BB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28E0764-8FBD-49B5-AF53-1813F4F298C0}" type="pres">
      <dgm:prSet presAssocID="{F664173F-1BBF-4472-B6CE-FCDE8C3323BB}" presName="root2" presStyleCnt="0"/>
      <dgm:spPr/>
    </dgm:pt>
    <dgm:pt modelId="{5D6BB57F-B86B-4BA9-8927-D6503E7EEF70}" type="pres">
      <dgm:prSet presAssocID="{F664173F-1BBF-4472-B6CE-FCDE8C3323B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EC451A-DE15-4FBD-9CDB-80C5E4292752}" type="pres">
      <dgm:prSet presAssocID="{F664173F-1BBF-4472-B6CE-FCDE8C3323BB}" presName="level3hierChild" presStyleCnt="0"/>
      <dgm:spPr/>
    </dgm:pt>
  </dgm:ptLst>
  <dgm:cxnLst>
    <dgm:cxn modelId="{5051986A-8C6C-4878-866F-652B735442DA}" srcId="{92D5AA21-A374-47FB-A497-33790725F1A9}" destId="{F664173F-1BBF-4472-B6CE-FCDE8C3323BB}" srcOrd="0" destOrd="0" parTransId="{8B9BD905-4A3D-49C2-9150-1C6A58285BB2}" sibTransId="{DF46FF27-751D-45B8-BD10-354D2D75E0AF}"/>
    <dgm:cxn modelId="{643D32BF-96C6-4B64-831D-729A04B7DE2E}" type="presOf" srcId="{D06B724C-5035-4045-A0FC-F15D5BC901D8}" destId="{D0C59B51-2700-4078-916D-2400AB503C98}" srcOrd="0" destOrd="0" presId="urn:microsoft.com/office/officeart/2005/8/layout/hierarchy2"/>
    <dgm:cxn modelId="{FDF821F7-511C-400B-AC4B-F5F6B8544F38}" type="presOf" srcId="{A083CF64-7082-4DF2-ABD5-B9363A859E60}" destId="{247E2472-12D1-4EC0-8CD8-07AF86BF5248}" srcOrd="0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105DDCA4-7FE9-4EC5-B069-03FBC4AEC438}" type="presOf" srcId="{19EB843F-2272-4960-8952-5BD5674834AD}" destId="{2015A4C5-3465-4092-B215-6B666E8DFCF0}" srcOrd="0" destOrd="0" presId="urn:microsoft.com/office/officeart/2005/8/layout/hierarchy2"/>
    <dgm:cxn modelId="{6ACCE61F-D520-4FEB-A80B-1984E47A96C0}" type="presOf" srcId="{0A011D6A-F948-4C3F-B2BA-BADF9E9216A7}" destId="{80BDD393-2059-4478-A817-2D2F6B3DD82D}" srcOrd="0" destOrd="0" presId="urn:microsoft.com/office/officeart/2005/8/layout/hierarchy2"/>
    <dgm:cxn modelId="{248CCC6C-53C2-4CFF-B7B9-AD454A16B5F9}" srcId="{0A011D6A-F948-4C3F-B2BA-BADF9E9216A7}" destId="{92D5AA21-A374-47FB-A497-33790725F1A9}" srcOrd="1" destOrd="0" parTransId="{D06B724C-5035-4045-A0FC-F15D5BC901D8}" sibTransId="{010BDFAD-A602-43DD-BEDC-C22935C7889C}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E9D367FF-A345-4A06-891A-52F223D33A97}" type="presOf" srcId="{8B9BD905-4A3D-49C2-9150-1C6A58285BB2}" destId="{8FA55D70-366D-4FE5-9D42-9D4D40F70D9C}" srcOrd="0" destOrd="0" presId="urn:microsoft.com/office/officeart/2005/8/layout/hierarchy2"/>
    <dgm:cxn modelId="{1DC6270C-D75F-41DF-B716-7D660606C2F1}" type="presOf" srcId="{92D5AA21-A374-47FB-A497-33790725F1A9}" destId="{DD6F33E3-D3DF-42F8-9565-4A29A9927E3E}" srcOrd="0" destOrd="0" presId="urn:microsoft.com/office/officeart/2005/8/layout/hierarchy2"/>
    <dgm:cxn modelId="{CB91DBD5-F3B5-4490-95E3-72B43002A269}" type="presOf" srcId="{F664173F-1BBF-4472-B6CE-FCDE8C3323BB}" destId="{5D6BB57F-B86B-4BA9-8927-D6503E7EEF70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D0C19D9D-8938-4D9B-958F-841536BBF0DC}" type="presOf" srcId="{AB5336A1-C879-4434-9F55-6F0D2CCBCB7F}" destId="{E639CDA4-C93C-42D3-9C37-C1BF1B9C70E1}" srcOrd="0" destOrd="0" presId="urn:microsoft.com/office/officeart/2005/8/layout/hierarchy2"/>
    <dgm:cxn modelId="{EE73BD81-CF05-4225-B3C1-A551440F4D5C}" type="presOf" srcId="{8B9BD905-4A3D-49C2-9150-1C6A58285BB2}" destId="{7F0F6138-1956-4266-9D5C-66254A2E5C73}" srcOrd="1" destOrd="0" presId="urn:microsoft.com/office/officeart/2005/8/layout/hierarchy2"/>
    <dgm:cxn modelId="{4EBD2289-8638-4A82-8F17-A2B87D123C35}" type="presOf" srcId="{48022FEE-8DE6-43B0-A28E-2D72EC023997}" destId="{61A45FCD-0D03-4C76-9694-8AB8A501D4B7}" srcOrd="0" destOrd="0" presId="urn:microsoft.com/office/officeart/2005/8/layout/hierarchy2"/>
    <dgm:cxn modelId="{46015DD5-4767-493B-8661-76CDCB8EEC19}" type="presOf" srcId="{48022FEE-8DE6-43B0-A28E-2D72EC023997}" destId="{E124B349-1D80-4AAC-997A-E7B7A67DAE60}" srcOrd="1" destOrd="0" presId="urn:microsoft.com/office/officeart/2005/8/layout/hierarchy2"/>
    <dgm:cxn modelId="{49D12214-649A-489A-9948-34D297E77CC4}" type="presOf" srcId="{D06B724C-5035-4045-A0FC-F15D5BC901D8}" destId="{D6CCA67F-2729-4280-A3D4-14DA9435C45B}" srcOrd="1" destOrd="0" presId="urn:microsoft.com/office/officeart/2005/8/layout/hierarchy2"/>
    <dgm:cxn modelId="{4FDC766F-4626-4D3E-A31B-B6974ACD00ED}" type="presOf" srcId="{0A80FA9A-4FB8-49B2-B7FD-054E5EF4386F}" destId="{0FA27C2E-7355-4D9C-8A46-8E6FBE36F3C1}" srcOrd="0" destOrd="0" presId="urn:microsoft.com/office/officeart/2005/8/layout/hierarchy2"/>
    <dgm:cxn modelId="{0D3618C0-881A-4AAE-AF4E-81D126D887F7}" type="presOf" srcId="{19EB843F-2272-4960-8952-5BD5674834AD}" destId="{DB538756-9374-4951-A4F5-79A281F21070}" srcOrd="1" destOrd="0" presId="urn:microsoft.com/office/officeart/2005/8/layout/hierarchy2"/>
    <dgm:cxn modelId="{817BD288-276F-4D8A-9869-D4D7259865A4}" type="presParOf" srcId="{E639CDA4-C93C-42D3-9C37-C1BF1B9C70E1}" destId="{93F9DC3E-E02F-492F-A0BB-18B0342335BD}" srcOrd="0" destOrd="0" presId="urn:microsoft.com/office/officeart/2005/8/layout/hierarchy2"/>
    <dgm:cxn modelId="{1D764D4E-26B4-4FE0-950D-2C5FD802E7ED}" type="presParOf" srcId="{93F9DC3E-E02F-492F-A0BB-18B0342335BD}" destId="{80BDD393-2059-4478-A817-2D2F6B3DD82D}" srcOrd="0" destOrd="0" presId="urn:microsoft.com/office/officeart/2005/8/layout/hierarchy2"/>
    <dgm:cxn modelId="{E3098905-F158-48E5-916F-77E3E02315C0}" type="presParOf" srcId="{93F9DC3E-E02F-492F-A0BB-18B0342335BD}" destId="{CB9F4808-887F-4FE3-97E1-89E49AB59514}" srcOrd="1" destOrd="0" presId="urn:microsoft.com/office/officeart/2005/8/layout/hierarchy2"/>
    <dgm:cxn modelId="{A1A689E8-A76C-4BA3-973D-CB85561DA4DA}" type="presParOf" srcId="{CB9F4808-887F-4FE3-97E1-89E49AB59514}" destId="{2015A4C5-3465-4092-B215-6B666E8DFCF0}" srcOrd="0" destOrd="0" presId="urn:microsoft.com/office/officeart/2005/8/layout/hierarchy2"/>
    <dgm:cxn modelId="{9E5027DF-F999-4EF3-9940-0D257AB02E08}" type="presParOf" srcId="{2015A4C5-3465-4092-B215-6B666E8DFCF0}" destId="{DB538756-9374-4951-A4F5-79A281F21070}" srcOrd="0" destOrd="0" presId="urn:microsoft.com/office/officeart/2005/8/layout/hierarchy2"/>
    <dgm:cxn modelId="{78D8F7B5-7628-48FA-A95D-0F3E1352FD79}" type="presParOf" srcId="{CB9F4808-887F-4FE3-97E1-89E49AB59514}" destId="{16B0AE9F-6CE7-4D7A-8B9B-FACE776996A6}" srcOrd="1" destOrd="0" presId="urn:microsoft.com/office/officeart/2005/8/layout/hierarchy2"/>
    <dgm:cxn modelId="{7D39D5F6-32B8-41B5-828D-44400F7B00DA}" type="presParOf" srcId="{16B0AE9F-6CE7-4D7A-8B9B-FACE776996A6}" destId="{247E2472-12D1-4EC0-8CD8-07AF86BF5248}" srcOrd="0" destOrd="0" presId="urn:microsoft.com/office/officeart/2005/8/layout/hierarchy2"/>
    <dgm:cxn modelId="{8D7AF0F0-4C29-46EA-8A82-91C6A82EE38A}" type="presParOf" srcId="{16B0AE9F-6CE7-4D7A-8B9B-FACE776996A6}" destId="{448FD0B3-34A0-4D87-A0A9-56250B8941CB}" srcOrd="1" destOrd="0" presId="urn:microsoft.com/office/officeart/2005/8/layout/hierarchy2"/>
    <dgm:cxn modelId="{73A704A0-443D-4B54-A5D0-888197B32ECD}" type="presParOf" srcId="{448FD0B3-34A0-4D87-A0A9-56250B8941CB}" destId="{61A45FCD-0D03-4C76-9694-8AB8A501D4B7}" srcOrd="0" destOrd="0" presId="urn:microsoft.com/office/officeart/2005/8/layout/hierarchy2"/>
    <dgm:cxn modelId="{F7F51C43-52B9-4192-A9CD-83CA4CF9AB9E}" type="presParOf" srcId="{61A45FCD-0D03-4C76-9694-8AB8A501D4B7}" destId="{E124B349-1D80-4AAC-997A-E7B7A67DAE60}" srcOrd="0" destOrd="0" presId="urn:microsoft.com/office/officeart/2005/8/layout/hierarchy2"/>
    <dgm:cxn modelId="{578682F8-A264-4518-9B93-7F9BC2BA36EC}" type="presParOf" srcId="{448FD0B3-34A0-4D87-A0A9-56250B8941CB}" destId="{B23118CA-1E74-4D75-8C1A-69C051282F98}" srcOrd="1" destOrd="0" presId="urn:microsoft.com/office/officeart/2005/8/layout/hierarchy2"/>
    <dgm:cxn modelId="{6C864C0A-8779-47F2-9CC4-71DAAB3389B8}" type="presParOf" srcId="{B23118CA-1E74-4D75-8C1A-69C051282F98}" destId="{0FA27C2E-7355-4D9C-8A46-8E6FBE36F3C1}" srcOrd="0" destOrd="0" presId="urn:microsoft.com/office/officeart/2005/8/layout/hierarchy2"/>
    <dgm:cxn modelId="{570E2E1D-F71C-4300-B0A6-0DD162D6C7E7}" type="presParOf" srcId="{B23118CA-1E74-4D75-8C1A-69C051282F98}" destId="{746BE36A-AC12-4742-9B98-F8C42CBCD783}" srcOrd="1" destOrd="0" presId="urn:microsoft.com/office/officeart/2005/8/layout/hierarchy2"/>
    <dgm:cxn modelId="{BFDAA766-372B-47DC-BCFB-CC202D811D04}" type="presParOf" srcId="{CB9F4808-887F-4FE3-97E1-89E49AB59514}" destId="{D0C59B51-2700-4078-916D-2400AB503C98}" srcOrd="2" destOrd="0" presId="urn:microsoft.com/office/officeart/2005/8/layout/hierarchy2"/>
    <dgm:cxn modelId="{D9EAF959-894A-4424-A5D7-BB4E613EC387}" type="presParOf" srcId="{D0C59B51-2700-4078-916D-2400AB503C98}" destId="{D6CCA67F-2729-4280-A3D4-14DA9435C45B}" srcOrd="0" destOrd="0" presId="urn:microsoft.com/office/officeart/2005/8/layout/hierarchy2"/>
    <dgm:cxn modelId="{FBC3A950-C3FC-4361-888C-FDFBBB0E21DE}" type="presParOf" srcId="{CB9F4808-887F-4FE3-97E1-89E49AB59514}" destId="{8D63566A-6E2B-4033-BA8F-D897A6A55139}" srcOrd="3" destOrd="0" presId="urn:microsoft.com/office/officeart/2005/8/layout/hierarchy2"/>
    <dgm:cxn modelId="{440047C9-C3FC-4294-876C-38AD622DEFD1}" type="presParOf" srcId="{8D63566A-6E2B-4033-BA8F-D897A6A55139}" destId="{DD6F33E3-D3DF-42F8-9565-4A29A9927E3E}" srcOrd="0" destOrd="0" presId="urn:microsoft.com/office/officeart/2005/8/layout/hierarchy2"/>
    <dgm:cxn modelId="{F758F214-5A1B-4D28-B282-9723FA0680BF}" type="presParOf" srcId="{8D63566A-6E2B-4033-BA8F-D897A6A55139}" destId="{E38906F6-51F9-4785-B84A-01B8B8E08A6C}" srcOrd="1" destOrd="0" presId="urn:microsoft.com/office/officeart/2005/8/layout/hierarchy2"/>
    <dgm:cxn modelId="{56EDB3CF-24BC-4668-B2CC-0C012E4F4A31}" type="presParOf" srcId="{E38906F6-51F9-4785-B84A-01B8B8E08A6C}" destId="{8FA55D70-366D-4FE5-9D42-9D4D40F70D9C}" srcOrd="0" destOrd="0" presId="urn:microsoft.com/office/officeart/2005/8/layout/hierarchy2"/>
    <dgm:cxn modelId="{B1AFCAA0-EA03-4838-9039-D4DDA0004360}" type="presParOf" srcId="{8FA55D70-366D-4FE5-9D42-9D4D40F70D9C}" destId="{7F0F6138-1956-4266-9D5C-66254A2E5C73}" srcOrd="0" destOrd="0" presId="urn:microsoft.com/office/officeart/2005/8/layout/hierarchy2"/>
    <dgm:cxn modelId="{EE8BC711-51E3-4279-BD9F-B48A52B8B655}" type="presParOf" srcId="{E38906F6-51F9-4785-B84A-01B8B8E08A6C}" destId="{028E0764-8FBD-49B5-AF53-1813F4F298C0}" srcOrd="1" destOrd="0" presId="urn:microsoft.com/office/officeart/2005/8/layout/hierarchy2"/>
    <dgm:cxn modelId="{59CE6F25-454F-4E45-A328-7FE789161883}" type="presParOf" srcId="{028E0764-8FBD-49B5-AF53-1813F4F298C0}" destId="{5D6BB57F-B86B-4BA9-8927-D6503E7EEF70}" srcOrd="0" destOrd="0" presId="urn:microsoft.com/office/officeart/2005/8/layout/hierarchy2"/>
    <dgm:cxn modelId="{28D0F16B-1BCF-419C-8EED-848FB76BD7DF}" type="presParOf" srcId="{028E0764-8FBD-49B5-AF53-1813F4F298C0}" destId="{FAEC451A-DE15-4FBD-9CDB-80C5E42927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2000" b="1" dirty="0" smtClean="0"/>
            <a:t>8 classi – </a:t>
          </a:r>
          <a:r>
            <a:rPr lang="it-IT" sz="2000" b="1" dirty="0" smtClean="0">
              <a:solidFill>
                <a:srgbClr val="FF0000"/>
              </a:solidFill>
            </a:rPr>
            <a:t>orario USCITA</a:t>
          </a:r>
          <a:endParaRPr lang="it-IT" sz="20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20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20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1400" b="1" dirty="0" smtClean="0"/>
            <a:t>4 classi - </a:t>
          </a:r>
          <a:r>
            <a:rPr lang="it-IT" sz="1700" b="1" dirty="0" smtClean="0">
              <a:solidFill>
                <a:srgbClr val="FF0000"/>
              </a:solidFill>
            </a:rPr>
            <a:t>uscita ore 12.30</a:t>
          </a:r>
          <a:endParaRPr lang="it-IT" sz="1700" b="1" dirty="0">
            <a:solidFill>
              <a:srgbClr val="FF0000"/>
            </a:solidFill>
          </a:endParaRPr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2000" b="1"/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2000" b="1"/>
        </a:p>
      </dgm:t>
    </dgm:pt>
    <dgm:pt modelId="{C799BD3D-656D-4A3C-963A-A4A63EFED678}">
      <dgm:prSet phldrT="[Testo]" custT="1"/>
      <dgm:spPr/>
      <dgm:t>
        <a:bodyPr/>
        <a:lstStyle/>
        <a:p>
          <a:r>
            <a:rPr lang="it-IT" sz="1400" b="1" dirty="0" smtClean="0"/>
            <a:t>3 classi-</a:t>
          </a:r>
          <a:r>
            <a:rPr lang="it-IT" sz="1700" b="1" dirty="0" smtClean="0"/>
            <a:t> </a:t>
          </a:r>
          <a:r>
            <a:rPr lang="it-IT" sz="1700" b="1" dirty="0" smtClean="0">
              <a:solidFill>
                <a:srgbClr val="FF0000"/>
              </a:solidFill>
            </a:rPr>
            <a:t>uscita ore 13.30</a:t>
          </a:r>
          <a:endParaRPr lang="it-IT" sz="1700" b="1" dirty="0">
            <a:solidFill>
              <a:srgbClr val="FF0000"/>
            </a:solidFill>
          </a:endParaRPr>
        </a:p>
      </dgm:t>
    </dgm:pt>
    <dgm:pt modelId="{61C8DDAE-2A67-4ED4-B198-1B16A68DA17B}" type="parTrans" cxnId="{CEE227BE-1E95-4DFB-993A-6BD9BEB230A0}">
      <dgm:prSet custT="1"/>
      <dgm:spPr/>
      <dgm:t>
        <a:bodyPr/>
        <a:lstStyle/>
        <a:p>
          <a:endParaRPr lang="it-IT" sz="2000" b="1"/>
        </a:p>
      </dgm:t>
    </dgm:pt>
    <dgm:pt modelId="{16245A9E-A984-43C7-A6D1-CA2413825834}" type="sibTrans" cxnId="{CEE227BE-1E95-4DFB-993A-6BD9BEB230A0}">
      <dgm:prSet/>
      <dgm:spPr/>
      <dgm:t>
        <a:bodyPr/>
        <a:lstStyle/>
        <a:p>
          <a:endParaRPr lang="it-IT" sz="2000" b="1"/>
        </a:p>
      </dgm:t>
    </dgm:pt>
    <dgm:pt modelId="{228349C0-A6C6-4E1B-9C7D-9F0819B0ACA6}">
      <dgm:prSet phldrT="[Testo]" custT="1"/>
      <dgm:spPr/>
      <dgm:t>
        <a:bodyPr/>
        <a:lstStyle/>
        <a:p>
          <a:r>
            <a:rPr lang="it-IT" sz="1400" b="1" dirty="0" smtClean="0"/>
            <a:t>1 classe</a:t>
          </a:r>
          <a:r>
            <a:rPr lang="it-IT" sz="1800" b="1" dirty="0" smtClean="0"/>
            <a:t>- </a:t>
          </a:r>
          <a:r>
            <a:rPr lang="it-IT" sz="1700" b="1" dirty="0" smtClean="0">
              <a:solidFill>
                <a:srgbClr val="FF0000"/>
              </a:solidFill>
            </a:rPr>
            <a:t>uscita ore 16.30</a:t>
          </a:r>
          <a:endParaRPr lang="it-IT" sz="1700" b="1" dirty="0">
            <a:solidFill>
              <a:srgbClr val="FF0000"/>
            </a:solidFill>
          </a:endParaRPr>
        </a:p>
      </dgm:t>
    </dgm:pt>
    <dgm:pt modelId="{B2EE107E-D516-45D5-BE2C-94FAFEB1777A}" type="parTrans" cxnId="{05F4FAB4-63B4-4CC7-A94E-82969097F55F}">
      <dgm:prSet/>
      <dgm:spPr/>
      <dgm:t>
        <a:bodyPr/>
        <a:lstStyle/>
        <a:p>
          <a:endParaRPr lang="it-IT"/>
        </a:p>
      </dgm:t>
    </dgm:pt>
    <dgm:pt modelId="{35D74016-713E-4E24-B18D-7BE0ECE349C5}" type="sibTrans" cxnId="{05F4FAB4-63B4-4CC7-A94E-82969097F55F}">
      <dgm:prSet/>
      <dgm:spPr/>
      <dgm:t>
        <a:bodyPr/>
        <a:lstStyle/>
        <a:p>
          <a:endParaRPr lang="it-IT"/>
        </a:p>
      </dgm:t>
    </dgm:pt>
    <dgm:pt modelId="{F87A5BF3-E35F-42AA-B0B1-3C3562043538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3 A</a:t>
          </a:r>
          <a:endParaRPr lang="it-IT" sz="1800" b="1" dirty="0"/>
        </a:p>
      </dgm:t>
    </dgm:pt>
    <dgm:pt modelId="{995650C4-F082-4CEA-91C8-DF2F41AC7C01}" type="parTrans" cxnId="{F0FD14B4-29C9-44DC-8686-658A623CEC0D}">
      <dgm:prSet/>
      <dgm:spPr/>
      <dgm:t>
        <a:bodyPr/>
        <a:lstStyle/>
        <a:p>
          <a:endParaRPr lang="it-IT"/>
        </a:p>
      </dgm:t>
    </dgm:pt>
    <dgm:pt modelId="{B0F4D711-137D-47AA-8242-0BA185FCC586}" type="sibTrans" cxnId="{F0FD14B4-29C9-44DC-8686-658A623CEC0D}">
      <dgm:prSet/>
      <dgm:spPr/>
      <dgm:t>
        <a:bodyPr/>
        <a:lstStyle/>
        <a:p>
          <a:endParaRPr lang="it-IT"/>
        </a:p>
      </dgm:t>
    </dgm:pt>
    <dgm:pt modelId="{867D5070-414B-49AC-B62A-687145751B8D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PRINCIPALE</a:t>
          </a:r>
          <a:endParaRPr lang="it-IT" sz="1200" b="1" dirty="0"/>
        </a:p>
      </dgm:t>
    </dgm:pt>
    <dgm:pt modelId="{61A6DF17-D974-4AE4-992E-AEB8DFF8C483}" type="parTrans" cxnId="{A37BEA04-CB15-47C6-94FE-33BD9823A077}">
      <dgm:prSet custT="1"/>
      <dgm:spPr/>
      <dgm:t>
        <a:bodyPr/>
        <a:lstStyle/>
        <a:p>
          <a:endParaRPr lang="it-IT" sz="1600"/>
        </a:p>
      </dgm:t>
    </dgm:pt>
    <dgm:pt modelId="{5B671A25-31F8-4748-B949-83C7C8B12497}" type="sibTrans" cxnId="{A37BEA04-CB15-47C6-94FE-33BD9823A077}">
      <dgm:prSet/>
      <dgm:spPr/>
      <dgm:t>
        <a:bodyPr/>
        <a:lstStyle/>
        <a:p>
          <a:endParaRPr lang="it-IT"/>
        </a:p>
      </dgm:t>
    </dgm:pt>
    <dgm:pt modelId="{E2015D45-7369-49A3-8153-763A1AB5820B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1 A   </a:t>
          </a:r>
          <a:endParaRPr lang="it-IT" sz="1800" b="1" dirty="0"/>
        </a:p>
      </dgm:t>
    </dgm:pt>
    <dgm:pt modelId="{B6D5FD65-0066-4895-8582-D36A1E9356B9}" type="parTrans" cxnId="{2993E4C1-0B8C-4228-9E0F-1606CA49E81A}">
      <dgm:prSet/>
      <dgm:spPr/>
      <dgm:t>
        <a:bodyPr/>
        <a:lstStyle/>
        <a:p>
          <a:endParaRPr lang="it-IT"/>
        </a:p>
      </dgm:t>
    </dgm:pt>
    <dgm:pt modelId="{2BAB6D37-88EA-40AD-A8E2-768FFAD8BBB2}" type="sibTrans" cxnId="{2993E4C1-0B8C-4228-9E0F-1606CA49E81A}">
      <dgm:prSet/>
      <dgm:spPr/>
      <dgm:t>
        <a:bodyPr/>
        <a:lstStyle/>
        <a:p>
          <a:endParaRPr lang="it-IT"/>
        </a:p>
      </dgm:t>
    </dgm:pt>
    <dgm:pt modelId="{FD569450-9545-43B4-9C34-352662499375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TERRA</a:t>
          </a:r>
          <a:endParaRPr lang="it-IT" sz="1600" b="1" dirty="0"/>
        </a:p>
      </dgm:t>
    </dgm:pt>
    <dgm:pt modelId="{56BE9929-F32E-488D-8593-BEEDD56DCAED}" type="parTrans" cxnId="{98F94D50-66C6-4F77-BC00-33B124DDD129}">
      <dgm:prSet custT="1"/>
      <dgm:spPr/>
      <dgm:t>
        <a:bodyPr/>
        <a:lstStyle/>
        <a:p>
          <a:endParaRPr lang="it-IT" sz="1800"/>
        </a:p>
      </dgm:t>
    </dgm:pt>
    <dgm:pt modelId="{96900011-F62E-42F7-BFBD-735548CAC509}" type="sibTrans" cxnId="{98F94D50-66C6-4F77-BC00-33B124DDD129}">
      <dgm:prSet/>
      <dgm:spPr/>
      <dgm:t>
        <a:bodyPr/>
        <a:lstStyle/>
        <a:p>
          <a:endParaRPr lang="it-IT"/>
        </a:p>
      </dgm:t>
    </dgm:pt>
    <dgm:pt modelId="{D6963B14-3B72-4493-A690-66772CB9CB0B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PRINCIPALE</a:t>
          </a:r>
          <a:endParaRPr lang="it-IT" sz="1200" b="1" dirty="0"/>
        </a:p>
      </dgm:t>
    </dgm:pt>
    <dgm:pt modelId="{EA9E7E94-2F7C-488F-B5D9-4A6277AEAD00}" type="parTrans" cxnId="{D87870B9-776B-4FFC-80A8-AFAE7560AED3}">
      <dgm:prSet custT="1"/>
      <dgm:spPr/>
      <dgm:t>
        <a:bodyPr/>
        <a:lstStyle/>
        <a:p>
          <a:endParaRPr lang="it-IT" sz="1600"/>
        </a:p>
      </dgm:t>
    </dgm:pt>
    <dgm:pt modelId="{7677A553-28EC-4587-9C2E-00705E266FCA}" type="sibTrans" cxnId="{D87870B9-776B-4FFC-80A8-AFAE7560AED3}">
      <dgm:prSet/>
      <dgm:spPr/>
      <dgm:t>
        <a:bodyPr/>
        <a:lstStyle/>
        <a:p>
          <a:endParaRPr lang="it-IT"/>
        </a:p>
      </dgm:t>
    </dgm:pt>
    <dgm:pt modelId="{BA3CCA43-9958-4C33-9F79-D5B90D085616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1 B</a:t>
          </a:r>
          <a:endParaRPr lang="it-IT" sz="1800" b="1" dirty="0"/>
        </a:p>
      </dgm:t>
    </dgm:pt>
    <dgm:pt modelId="{0CF5E743-5F1D-4FCF-B8AF-8E00A3D4C62C}" type="parTrans" cxnId="{BBC89DE9-BEA4-48A5-A97E-9FBFE7C66F10}">
      <dgm:prSet/>
      <dgm:spPr/>
      <dgm:t>
        <a:bodyPr/>
        <a:lstStyle/>
        <a:p>
          <a:endParaRPr lang="it-IT"/>
        </a:p>
      </dgm:t>
    </dgm:pt>
    <dgm:pt modelId="{5F7BAA4F-3126-4138-A9F4-B118CFA9BB17}" type="sibTrans" cxnId="{BBC89DE9-BEA4-48A5-A97E-9FBFE7C66F10}">
      <dgm:prSet/>
      <dgm:spPr/>
      <dgm:t>
        <a:bodyPr/>
        <a:lstStyle/>
        <a:p>
          <a:endParaRPr lang="it-IT"/>
        </a:p>
      </dgm:t>
    </dgm:pt>
    <dgm:pt modelId="{3786BDF3-7ADE-45BF-A72E-11C84F6210B4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93F0D12E-45BD-42A3-A10F-EBF4ED949FAE}" type="parTrans" cxnId="{4B80C545-DBD1-4BEE-80E5-7A86505335DD}">
      <dgm:prSet custT="1"/>
      <dgm:spPr/>
      <dgm:t>
        <a:bodyPr/>
        <a:lstStyle/>
        <a:p>
          <a:endParaRPr lang="it-IT" sz="1800"/>
        </a:p>
      </dgm:t>
    </dgm:pt>
    <dgm:pt modelId="{7A8C4785-2F24-4954-8842-974F29F5C8ED}" type="sibTrans" cxnId="{4B80C545-DBD1-4BEE-80E5-7A86505335DD}">
      <dgm:prSet/>
      <dgm:spPr/>
      <dgm:t>
        <a:bodyPr/>
        <a:lstStyle/>
        <a:p>
          <a:endParaRPr lang="it-IT"/>
        </a:p>
      </dgm:t>
    </dgm:pt>
    <dgm:pt modelId="{52253268-989E-4756-A7D6-7B7965B52160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VIA POLONIA (SCALE EMERGENZA)</a:t>
          </a:r>
          <a:endParaRPr lang="it-IT" sz="1200" b="1" dirty="0"/>
        </a:p>
      </dgm:t>
    </dgm:pt>
    <dgm:pt modelId="{3F1ECE13-720D-496C-A26B-2A4A1EBB9586}" type="parTrans" cxnId="{CC5D7D07-E983-4BF0-A0CE-296091BF7A77}">
      <dgm:prSet custT="1"/>
      <dgm:spPr/>
      <dgm:t>
        <a:bodyPr/>
        <a:lstStyle/>
        <a:p>
          <a:endParaRPr lang="it-IT" sz="1600"/>
        </a:p>
      </dgm:t>
    </dgm:pt>
    <dgm:pt modelId="{5EFA8478-F59D-420F-A202-A27B6DC4BD8A}" type="sibTrans" cxnId="{CC5D7D07-E983-4BF0-A0CE-296091BF7A77}">
      <dgm:prSet/>
      <dgm:spPr/>
      <dgm:t>
        <a:bodyPr/>
        <a:lstStyle/>
        <a:p>
          <a:endParaRPr lang="it-IT"/>
        </a:p>
      </dgm:t>
    </dgm:pt>
    <dgm:pt modelId="{6D4012B9-110F-4F6E-988D-28BC8416091B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2 A  </a:t>
          </a:r>
          <a:endParaRPr lang="it-IT" sz="1800" b="1" dirty="0"/>
        </a:p>
      </dgm:t>
    </dgm:pt>
    <dgm:pt modelId="{C67ED9E0-0FAF-4029-B455-33353E3B8746}" type="parTrans" cxnId="{C0507EF0-0E81-4623-A4E7-D1ED4740CCF6}">
      <dgm:prSet/>
      <dgm:spPr/>
      <dgm:t>
        <a:bodyPr/>
        <a:lstStyle/>
        <a:p>
          <a:endParaRPr lang="it-IT"/>
        </a:p>
      </dgm:t>
    </dgm:pt>
    <dgm:pt modelId="{33465D63-84EF-4B41-B1C2-4474A0D58742}" type="sibTrans" cxnId="{C0507EF0-0E81-4623-A4E7-D1ED4740CCF6}">
      <dgm:prSet/>
      <dgm:spPr/>
      <dgm:t>
        <a:bodyPr/>
        <a:lstStyle/>
        <a:p>
          <a:endParaRPr lang="it-IT"/>
        </a:p>
      </dgm:t>
    </dgm:pt>
    <dgm:pt modelId="{8AAFDB65-A5F8-434D-AAAB-58305A491F00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1CC762A2-F189-41F9-BC63-6A86431E0C6D}" type="parTrans" cxnId="{C3B502D0-C7E9-42DF-A8C3-6724EBA25AA8}">
      <dgm:prSet custT="1"/>
      <dgm:spPr/>
      <dgm:t>
        <a:bodyPr/>
        <a:lstStyle/>
        <a:p>
          <a:endParaRPr lang="it-IT" sz="1800"/>
        </a:p>
      </dgm:t>
    </dgm:pt>
    <dgm:pt modelId="{996D6595-BBA9-4B5F-A50E-26B20EC8DE8F}" type="sibTrans" cxnId="{C3B502D0-C7E9-42DF-A8C3-6724EBA25AA8}">
      <dgm:prSet/>
      <dgm:spPr/>
      <dgm:t>
        <a:bodyPr/>
        <a:lstStyle/>
        <a:p>
          <a:endParaRPr lang="it-IT"/>
        </a:p>
      </dgm:t>
    </dgm:pt>
    <dgm:pt modelId="{9993D55D-6128-4153-9AA6-205D79C7352C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VIA POLONIA (SCALE EMERGENZA)</a:t>
          </a:r>
          <a:endParaRPr lang="it-IT" sz="1200" dirty="0"/>
        </a:p>
      </dgm:t>
    </dgm:pt>
    <dgm:pt modelId="{1DE39264-5E98-437A-A76C-44290CF1548B}" type="parTrans" cxnId="{9F64A193-2CF5-41A2-B445-212421D18425}">
      <dgm:prSet custT="1"/>
      <dgm:spPr/>
      <dgm:t>
        <a:bodyPr/>
        <a:lstStyle/>
        <a:p>
          <a:endParaRPr lang="it-IT" sz="1600"/>
        </a:p>
      </dgm:t>
    </dgm:pt>
    <dgm:pt modelId="{F9621BC2-FE2C-446A-94A5-4BE92F583487}" type="sibTrans" cxnId="{9F64A193-2CF5-41A2-B445-212421D18425}">
      <dgm:prSet/>
      <dgm:spPr/>
      <dgm:t>
        <a:bodyPr/>
        <a:lstStyle/>
        <a:p>
          <a:endParaRPr lang="it-IT"/>
        </a:p>
      </dgm:t>
    </dgm:pt>
    <dgm:pt modelId="{F4C78FF1-8A1B-4156-A920-044A62B5A5BC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2 B </a:t>
          </a:r>
          <a:endParaRPr lang="it-IT" sz="1800" b="1" dirty="0"/>
        </a:p>
      </dgm:t>
    </dgm:pt>
    <dgm:pt modelId="{E6F3880C-05BA-435B-ABEB-1D8D5C0CEA54}" type="parTrans" cxnId="{0C68ADF1-1BEE-465F-8337-EC5652DBE77A}">
      <dgm:prSet/>
      <dgm:spPr/>
      <dgm:t>
        <a:bodyPr/>
        <a:lstStyle/>
        <a:p>
          <a:endParaRPr lang="it-IT"/>
        </a:p>
      </dgm:t>
    </dgm:pt>
    <dgm:pt modelId="{451C57AD-3AC2-4CC1-8124-6324B6EFDB60}" type="sibTrans" cxnId="{0C68ADF1-1BEE-465F-8337-EC5652DBE77A}">
      <dgm:prSet/>
      <dgm:spPr/>
      <dgm:t>
        <a:bodyPr/>
        <a:lstStyle/>
        <a:p>
          <a:endParaRPr lang="it-IT"/>
        </a:p>
      </dgm:t>
    </dgm:pt>
    <dgm:pt modelId="{AF0AF80F-61F9-4EB4-98F2-08719655C76B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101660B5-5D1E-4EF5-B455-BB345BA0F6F6}" type="parTrans" cxnId="{11A4A00F-F61F-497E-8872-1ED89352B32B}">
      <dgm:prSet custT="1"/>
      <dgm:spPr/>
      <dgm:t>
        <a:bodyPr/>
        <a:lstStyle/>
        <a:p>
          <a:endParaRPr lang="it-IT" sz="1800"/>
        </a:p>
      </dgm:t>
    </dgm:pt>
    <dgm:pt modelId="{C919B5BE-7E17-468F-9CE5-CE670F0945B9}" type="sibTrans" cxnId="{11A4A00F-F61F-497E-8872-1ED89352B32B}">
      <dgm:prSet/>
      <dgm:spPr/>
      <dgm:t>
        <a:bodyPr/>
        <a:lstStyle/>
        <a:p>
          <a:endParaRPr lang="it-IT"/>
        </a:p>
      </dgm:t>
    </dgm:pt>
    <dgm:pt modelId="{3DC17F69-2D21-43EE-A24B-6D9505EDE75E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PRINCIPALE</a:t>
          </a:r>
          <a:endParaRPr lang="it-IT" sz="1200" b="1" dirty="0"/>
        </a:p>
      </dgm:t>
    </dgm:pt>
    <dgm:pt modelId="{746732CC-E45E-4341-AED7-26F58AC0DD57}" type="parTrans" cxnId="{C4DC730A-068A-40DB-9B45-B097F8680F48}">
      <dgm:prSet custT="1"/>
      <dgm:spPr/>
      <dgm:t>
        <a:bodyPr/>
        <a:lstStyle/>
        <a:p>
          <a:endParaRPr lang="it-IT" sz="1600"/>
        </a:p>
      </dgm:t>
    </dgm:pt>
    <dgm:pt modelId="{C2D41FA5-2AC6-4866-97E5-0ECDE3E02DB6}" type="sibTrans" cxnId="{C4DC730A-068A-40DB-9B45-B097F8680F48}">
      <dgm:prSet/>
      <dgm:spPr/>
      <dgm:t>
        <a:bodyPr/>
        <a:lstStyle/>
        <a:p>
          <a:endParaRPr lang="it-IT"/>
        </a:p>
      </dgm:t>
    </dgm:pt>
    <dgm:pt modelId="{E46F394C-17AC-4EDC-AA47-08BB1CBE03A8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 4 A  </a:t>
          </a:r>
          <a:endParaRPr lang="it-IT" sz="1800" b="1" dirty="0"/>
        </a:p>
      </dgm:t>
    </dgm:pt>
    <dgm:pt modelId="{B80A2AB0-332B-4DA9-8EFD-06A4D9A6397E}" type="parTrans" cxnId="{8DF324EF-C44A-4A6E-AA00-21B8B1F6639E}">
      <dgm:prSet/>
      <dgm:spPr/>
      <dgm:t>
        <a:bodyPr/>
        <a:lstStyle/>
        <a:p>
          <a:endParaRPr lang="it-IT"/>
        </a:p>
      </dgm:t>
    </dgm:pt>
    <dgm:pt modelId="{9F62327D-C2D2-46B7-84AC-838F24304CB1}" type="sibTrans" cxnId="{8DF324EF-C44A-4A6E-AA00-21B8B1F6639E}">
      <dgm:prSet/>
      <dgm:spPr/>
      <dgm:t>
        <a:bodyPr/>
        <a:lstStyle/>
        <a:p>
          <a:endParaRPr lang="it-IT"/>
        </a:p>
      </dgm:t>
    </dgm:pt>
    <dgm:pt modelId="{496D53F8-AF8D-4945-B070-F9566B4C5A2C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7B674D19-4FA2-47A2-992B-BC8874481B0A}" type="parTrans" cxnId="{AE9840F2-E5E4-4B1D-8E83-A3B1AA781129}">
      <dgm:prSet custT="1"/>
      <dgm:spPr/>
      <dgm:t>
        <a:bodyPr/>
        <a:lstStyle/>
        <a:p>
          <a:endParaRPr lang="it-IT" sz="1800"/>
        </a:p>
      </dgm:t>
    </dgm:pt>
    <dgm:pt modelId="{1E583A61-9D0F-4D15-85B3-7142CD6DCFEE}" type="sibTrans" cxnId="{AE9840F2-E5E4-4B1D-8E83-A3B1AA781129}">
      <dgm:prSet/>
      <dgm:spPr/>
      <dgm:t>
        <a:bodyPr/>
        <a:lstStyle/>
        <a:p>
          <a:endParaRPr lang="it-IT"/>
        </a:p>
      </dgm:t>
    </dgm:pt>
    <dgm:pt modelId="{7DE1A59B-BB7A-4E17-B482-314B7AA1989C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VIA POLONIA (SCALE EMERGENZA)</a:t>
          </a:r>
          <a:endParaRPr lang="it-IT" sz="1200" dirty="0"/>
        </a:p>
      </dgm:t>
    </dgm:pt>
    <dgm:pt modelId="{0100D181-0486-47F9-9E41-805680B2F914}" type="parTrans" cxnId="{D7AB8209-14C4-42BF-97B8-9F488DFA646B}">
      <dgm:prSet custT="1"/>
      <dgm:spPr/>
      <dgm:t>
        <a:bodyPr/>
        <a:lstStyle/>
        <a:p>
          <a:endParaRPr lang="it-IT" sz="1600"/>
        </a:p>
      </dgm:t>
    </dgm:pt>
    <dgm:pt modelId="{F4209A2A-195C-453F-97CB-024837DE40D9}" type="sibTrans" cxnId="{D7AB8209-14C4-42BF-97B8-9F488DFA646B}">
      <dgm:prSet/>
      <dgm:spPr/>
      <dgm:t>
        <a:bodyPr/>
        <a:lstStyle/>
        <a:p>
          <a:endParaRPr lang="it-IT"/>
        </a:p>
      </dgm:t>
    </dgm:pt>
    <dgm:pt modelId="{27624327-4117-4C28-9774-74BCDCE30529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5 A – 5 B   </a:t>
          </a:r>
          <a:endParaRPr lang="it-IT" sz="1800" b="1" dirty="0"/>
        </a:p>
      </dgm:t>
    </dgm:pt>
    <dgm:pt modelId="{76BBB48A-984C-49EA-92F3-635367D669C0}" type="parTrans" cxnId="{427EF490-E25C-4EE4-92AC-13F6B193EF24}">
      <dgm:prSet/>
      <dgm:spPr/>
      <dgm:t>
        <a:bodyPr/>
        <a:lstStyle/>
        <a:p>
          <a:endParaRPr lang="it-IT"/>
        </a:p>
      </dgm:t>
    </dgm:pt>
    <dgm:pt modelId="{469B88A5-7F79-4374-A118-DE242DB02A44}" type="sibTrans" cxnId="{427EF490-E25C-4EE4-92AC-13F6B193EF24}">
      <dgm:prSet/>
      <dgm:spPr/>
      <dgm:t>
        <a:bodyPr/>
        <a:lstStyle/>
        <a:p>
          <a:endParaRPr lang="it-IT"/>
        </a:p>
      </dgm:t>
    </dgm:pt>
    <dgm:pt modelId="{4F09F464-C9DC-42FD-93AF-8D7243661CE5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smtClean="0"/>
            <a:t>PIANO TERRA</a:t>
          </a:r>
          <a:endParaRPr lang="it-IT" sz="1600" b="1" dirty="0"/>
        </a:p>
      </dgm:t>
    </dgm:pt>
    <dgm:pt modelId="{DDD0422C-0577-4B62-9617-90C1A97B9CBC}" type="parTrans" cxnId="{C799EAE5-0B79-43AF-B3FF-407CE5FF2E68}">
      <dgm:prSet custT="1"/>
      <dgm:spPr/>
      <dgm:t>
        <a:bodyPr/>
        <a:lstStyle/>
        <a:p>
          <a:endParaRPr lang="it-IT" sz="1800"/>
        </a:p>
      </dgm:t>
    </dgm:pt>
    <dgm:pt modelId="{DB9B88B4-8EF6-404D-864A-F59D136D9291}" type="sibTrans" cxnId="{C799EAE5-0B79-43AF-B3FF-407CE5FF2E68}">
      <dgm:prSet/>
      <dgm:spPr/>
      <dgm:t>
        <a:bodyPr/>
        <a:lstStyle/>
        <a:p>
          <a:endParaRPr lang="it-IT"/>
        </a:p>
      </dgm:t>
    </dgm:pt>
    <dgm:pt modelId="{F3137E27-C5F9-4718-B5C5-BAF4B1700923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PRINCIPALE</a:t>
          </a:r>
          <a:endParaRPr lang="it-IT" sz="1200" dirty="0"/>
        </a:p>
      </dgm:t>
    </dgm:pt>
    <dgm:pt modelId="{C90893DC-6BC5-4E59-A0DA-05D890BA8233}" type="parTrans" cxnId="{1EB582B3-2BFE-498A-A2F2-0322D2AB2706}">
      <dgm:prSet custT="1"/>
      <dgm:spPr/>
      <dgm:t>
        <a:bodyPr/>
        <a:lstStyle/>
        <a:p>
          <a:endParaRPr lang="it-IT" sz="1600"/>
        </a:p>
      </dgm:t>
    </dgm:pt>
    <dgm:pt modelId="{A491A1FD-25FF-40AE-ACCF-2295F58944CA}" type="sibTrans" cxnId="{1EB582B3-2BFE-498A-A2F2-0322D2AB2706}">
      <dgm:prSet/>
      <dgm:spPr/>
      <dgm:t>
        <a:bodyPr/>
        <a:lstStyle/>
        <a:p>
          <a:endParaRPr lang="it-IT"/>
        </a:p>
      </dgm:t>
    </dgm:pt>
    <dgm:pt modelId="{BB4E2068-FFAC-43FA-9E72-A259C8D92F9F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21301C96-5D6F-4D99-94AC-4AA1A8A7F497}" type="parTrans" cxnId="{2FEF38DF-026B-47C2-9BF9-140CDEC4C822}">
      <dgm:prSet custT="1"/>
      <dgm:spPr/>
      <dgm:t>
        <a:bodyPr/>
        <a:lstStyle/>
        <a:p>
          <a:endParaRPr lang="it-IT" sz="1800"/>
        </a:p>
      </dgm:t>
    </dgm:pt>
    <dgm:pt modelId="{7D704407-1CAB-4965-86DD-9633C101AC9E}" type="sibTrans" cxnId="{2FEF38DF-026B-47C2-9BF9-140CDEC4C822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106973" custScaleY="18150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D4B78972-3AB7-4A3C-833B-8AFC1A7FF8A2}" type="pres">
      <dgm:prSet presAssocID="{5773F993-6CFA-4413-A347-198999F3168C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7A60F493-2BC8-4E78-A434-14C448A21E24}" type="pres">
      <dgm:prSet presAssocID="{5773F993-6CFA-4413-A347-198999F3168C}" presName="connTx" presStyleLbl="parChTrans1D2" presStyleIdx="0" presStyleCnt="3"/>
      <dgm:spPr/>
      <dgm:t>
        <a:bodyPr/>
        <a:lstStyle/>
        <a:p>
          <a:endParaRPr lang="it-IT"/>
        </a:p>
      </dgm:t>
    </dgm:pt>
    <dgm:pt modelId="{2BD17058-1903-4770-9BC0-47BD7B6AF0F0}" type="pres">
      <dgm:prSet presAssocID="{D481C109-0FC7-4CE9-8F6F-40A00A73B294}" presName="root2" presStyleCnt="0"/>
      <dgm:spPr/>
    </dgm:pt>
    <dgm:pt modelId="{582709A3-2640-428F-87FF-3B2FC8CD4747}" type="pres">
      <dgm:prSet presAssocID="{D481C109-0FC7-4CE9-8F6F-40A00A73B294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164C2F-145E-4E8E-B30A-A34F39CD8812}" type="pres">
      <dgm:prSet presAssocID="{D481C109-0FC7-4CE9-8F6F-40A00A73B294}" presName="level3hierChild" presStyleCnt="0"/>
      <dgm:spPr/>
    </dgm:pt>
    <dgm:pt modelId="{7D8FC513-6C6C-422D-B9D3-FFFF6CD072BC}" type="pres">
      <dgm:prSet presAssocID="{B6D5FD65-0066-4895-8582-D36A1E9356B9}" presName="conn2-1" presStyleLbl="parChTrans1D3" presStyleIdx="0" presStyleCnt="7"/>
      <dgm:spPr/>
      <dgm:t>
        <a:bodyPr/>
        <a:lstStyle/>
        <a:p>
          <a:endParaRPr lang="it-IT"/>
        </a:p>
      </dgm:t>
    </dgm:pt>
    <dgm:pt modelId="{B5D5D7C8-404D-40EB-A30E-303300C07C46}" type="pres">
      <dgm:prSet presAssocID="{B6D5FD65-0066-4895-8582-D36A1E9356B9}" presName="connTx" presStyleLbl="parChTrans1D3" presStyleIdx="0" presStyleCnt="7"/>
      <dgm:spPr/>
      <dgm:t>
        <a:bodyPr/>
        <a:lstStyle/>
        <a:p>
          <a:endParaRPr lang="it-IT"/>
        </a:p>
      </dgm:t>
    </dgm:pt>
    <dgm:pt modelId="{64A39CA8-65AB-458F-B2AE-313B9BC0BDF7}" type="pres">
      <dgm:prSet presAssocID="{E2015D45-7369-49A3-8153-763A1AB5820B}" presName="root2" presStyleCnt="0"/>
      <dgm:spPr/>
    </dgm:pt>
    <dgm:pt modelId="{99F43B08-6AB6-40D6-B11A-1F9BF0CD8FD9}" type="pres">
      <dgm:prSet presAssocID="{E2015D45-7369-49A3-8153-763A1AB5820B}" presName="LevelTwoTextNode" presStyleLbl="node3" presStyleIdx="0" presStyleCnt="7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77AE3F4-75FE-4814-8016-E4A8C5309407}" type="pres">
      <dgm:prSet presAssocID="{E2015D45-7369-49A3-8153-763A1AB5820B}" presName="level3hierChild" presStyleCnt="0"/>
      <dgm:spPr/>
    </dgm:pt>
    <dgm:pt modelId="{B382EA92-784A-4039-888B-50279FD6F334}" type="pres">
      <dgm:prSet presAssocID="{56BE9929-F32E-488D-8593-BEEDD56DCAED}" presName="conn2-1" presStyleLbl="parChTrans1D4" presStyleIdx="0" presStyleCnt="14"/>
      <dgm:spPr/>
      <dgm:t>
        <a:bodyPr/>
        <a:lstStyle/>
        <a:p>
          <a:endParaRPr lang="it-IT"/>
        </a:p>
      </dgm:t>
    </dgm:pt>
    <dgm:pt modelId="{6D4C5D86-F205-4F29-94AA-AE9FA91D5667}" type="pres">
      <dgm:prSet presAssocID="{56BE9929-F32E-488D-8593-BEEDD56DCAED}" presName="connTx" presStyleLbl="parChTrans1D4" presStyleIdx="0" presStyleCnt="14"/>
      <dgm:spPr/>
      <dgm:t>
        <a:bodyPr/>
        <a:lstStyle/>
        <a:p>
          <a:endParaRPr lang="it-IT"/>
        </a:p>
      </dgm:t>
    </dgm:pt>
    <dgm:pt modelId="{42779624-0A02-45D1-BD33-30E6AB80048B}" type="pres">
      <dgm:prSet presAssocID="{FD569450-9545-43B4-9C34-352662499375}" presName="root2" presStyleCnt="0"/>
      <dgm:spPr/>
    </dgm:pt>
    <dgm:pt modelId="{CD6B3977-A49E-4A38-BA93-9F4CF913A9C5}" type="pres">
      <dgm:prSet presAssocID="{FD569450-9545-43B4-9C34-352662499375}" presName="LevelTwoTextNode" presStyleLbl="node4" presStyleIdx="0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6B0660E-A353-4935-82F6-02E87090F0A2}" type="pres">
      <dgm:prSet presAssocID="{FD569450-9545-43B4-9C34-352662499375}" presName="level3hierChild" presStyleCnt="0"/>
      <dgm:spPr/>
    </dgm:pt>
    <dgm:pt modelId="{6A7B1D4C-A012-43E0-B83E-42C1F31E308A}" type="pres">
      <dgm:prSet presAssocID="{EA9E7E94-2F7C-488F-B5D9-4A6277AEAD00}" presName="conn2-1" presStyleLbl="parChTrans1D4" presStyleIdx="1" presStyleCnt="14"/>
      <dgm:spPr/>
      <dgm:t>
        <a:bodyPr/>
        <a:lstStyle/>
        <a:p>
          <a:endParaRPr lang="it-IT"/>
        </a:p>
      </dgm:t>
    </dgm:pt>
    <dgm:pt modelId="{E9336C2C-F401-4EA5-B9E3-E70E03EA8AC1}" type="pres">
      <dgm:prSet presAssocID="{EA9E7E94-2F7C-488F-B5D9-4A6277AEAD00}" presName="connTx" presStyleLbl="parChTrans1D4" presStyleIdx="1" presStyleCnt="14"/>
      <dgm:spPr/>
      <dgm:t>
        <a:bodyPr/>
        <a:lstStyle/>
        <a:p>
          <a:endParaRPr lang="it-IT"/>
        </a:p>
      </dgm:t>
    </dgm:pt>
    <dgm:pt modelId="{1F2524E7-D31C-4698-9E6B-855F0599159F}" type="pres">
      <dgm:prSet presAssocID="{D6963B14-3B72-4493-A690-66772CB9CB0B}" presName="root2" presStyleCnt="0"/>
      <dgm:spPr/>
    </dgm:pt>
    <dgm:pt modelId="{BEC3406D-C478-44D6-860B-D320178BB8F3}" type="pres">
      <dgm:prSet presAssocID="{D6963B14-3B72-4493-A690-66772CB9CB0B}" presName="LevelTwoTextNode" presStyleLbl="node4" presStyleIdx="1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79C0D01-B267-410B-8CDC-5BCA4C309CBC}" type="pres">
      <dgm:prSet presAssocID="{D6963B14-3B72-4493-A690-66772CB9CB0B}" presName="level3hierChild" presStyleCnt="0"/>
      <dgm:spPr/>
    </dgm:pt>
    <dgm:pt modelId="{B5BB6403-BD78-4E12-8C77-42FBE53D62FB}" type="pres">
      <dgm:prSet presAssocID="{0CF5E743-5F1D-4FCF-B8AF-8E00A3D4C62C}" presName="conn2-1" presStyleLbl="parChTrans1D3" presStyleIdx="1" presStyleCnt="7"/>
      <dgm:spPr/>
      <dgm:t>
        <a:bodyPr/>
        <a:lstStyle/>
        <a:p>
          <a:endParaRPr lang="it-IT"/>
        </a:p>
      </dgm:t>
    </dgm:pt>
    <dgm:pt modelId="{299FCDBB-9A7C-4419-8632-9B04449A5BD0}" type="pres">
      <dgm:prSet presAssocID="{0CF5E743-5F1D-4FCF-B8AF-8E00A3D4C62C}" presName="connTx" presStyleLbl="parChTrans1D3" presStyleIdx="1" presStyleCnt="7"/>
      <dgm:spPr/>
      <dgm:t>
        <a:bodyPr/>
        <a:lstStyle/>
        <a:p>
          <a:endParaRPr lang="it-IT"/>
        </a:p>
      </dgm:t>
    </dgm:pt>
    <dgm:pt modelId="{B4C4B8C3-9E8E-44B4-9AC5-B95D4CB522B0}" type="pres">
      <dgm:prSet presAssocID="{BA3CCA43-9958-4C33-9F79-D5B90D085616}" presName="root2" presStyleCnt="0"/>
      <dgm:spPr/>
    </dgm:pt>
    <dgm:pt modelId="{F9F6A974-6376-4E62-91B3-FDA52BF35E29}" type="pres">
      <dgm:prSet presAssocID="{BA3CCA43-9958-4C33-9F79-D5B90D085616}" presName="LevelTwoTextNode" presStyleLbl="node3" presStyleIdx="1" presStyleCnt="7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10A04FC-3569-4915-8FDD-714BB5AF8ABE}" type="pres">
      <dgm:prSet presAssocID="{BA3CCA43-9958-4C33-9F79-D5B90D085616}" presName="level3hierChild" presStyleCnt="0"/>
      <dgm:spPr/>
    </dgm:pt>
    <dgm:pt modelId="{AE0E5ED6-14F1-4553-B107-2E9961BC4627}" type="pres">
      <dgm:prSet presAssocID="{93F0D12E-45BD-42A3-A10F-EBF4ED949FAE}" presName="conn2-1" presStyleLbl="parChTrans1D4" presStyleIdx="2" presStyleCnt="14"/>
      <dgm:spPr/>
      <dgm:t>
        <a:bodyPr/>
        <a:lstStyle/>
        <a:p>
          <a:endParaRPr lang="it-IT"/>
        </a:p>
      </dgm:t>
    </dgm:pt>
    <dgm:pt modelId="{C54327B9-E703-406D-9F5F-363B3094D025}" type="pres">
      <dgm:prSet presAssocID="{93F0D12E-45BD-42A3-A10F-EBF4ED949FAE}" presName="connTx" presStyleLbl="parChTrans1D4" presStyleIdx="2" presStyleCnt="14"/>
      <dgm:spPr/>
      <dgm:t>
        <a:bodyPr/>
        <a:lstStyle/>
        <a:p>
          <a:endParaRPr lang="it-IT"/>
        </a:p>
      </dgm:t>
    </dgm:pt>
    <dgm:pt modelId="{204CFB62-8AA0-48F1-B781-C6791EE04CD9}" type="pres">
      <dgm:prSet presAssocID="{3786BDF3-7ADE-45BF-A72E-11C84F6210B4}" presName="root2" presStyleCnt="0"/>
      <dgm:spPr/>
    </dgm:pt>
    <dgm:pt modelId="{33B6912E-AEE5-4323-875A-2FBC6BC16DD5}" type="pres">
      <dgm:prSet presAssocID="{3786BDF3-7ADE-45BF-A72E-11C84F6210B4}" presName="LevelTwoTextNode" presStyleLbl="node4" presStyleIdx="2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80F32C3-25D3-42AE-A220-EE62065AC6D1}" type="pres">
      <dgm:prSet presAssocID="{3786BDF3-7ADE-45BF-A72E-11C84F6210B4}" presName="level3hierChild" presStyleCnt="0"/>
      <dgm:spPr/>
    </dgm:pt>
    <dgm:pt modelId="{8DFB4BFD-8F96-477C-AA68-155B5EE148F5}" type="pres">
      <dgm:prSet presAssocID="{3F1ECE13-720D-496C-A26B-2A4A1EBB9586}" presName="conn2-1" presStyleLbl="parChTrans1D4" presStyleIdx="3" presStyleCnt="14"/>
      <dgm:spPr/>
      <dgm:t>
        <a:bodyPr/>
        <a:lstStyle/>
        <a:p>
          <a:endParaRPr lang="it-IT"/>
        </a:p>
      </dgm:t>
    </dgm:pt>
    <dgm:pt modelId="{E2873ADB-12CC-42A6-AD8C-F86D4D77CE72}" type="pres">
      <dgm:prSet presAssocID="{3F1ECE13-720D-496C-A26B-2A4A1EBB9586}" presName="connTx" presStyleLbl="parChTrans1D4" presStyleIdx="3" presStyleCnt="14"/>
      <dgm:spPr/>
      <dgm:t>
        <a:bodyPr/>
        <a:lstStyle/>
        <a:p>
          <a:endParaRPr lang="it-IT"/>
        </a:p>
      </dgm:t>
    </dgm:pt>
    <dgm:pt modelId="{2FBB7FDD-CE4D-44B0-9C1C-78F74FA5053A}" type="pres">
      <dgm:prSet presAssocID="{52253268-989E-4756-A7D6-7B7965B52160}" presName="root2" presStyleCnt="0"/>
      <dgm:spPr/>
    </dgm:pt>
    <dgm:pt modelId="{409944A1-9187-4922-BE72-2A4BF8541ED8}" type="pres">
      <dgm:prSet presAssocID="{52253268-989E-4756-A7D6-7B7965B52160}" presName="LevelTwoTextNode" presStyleLbl="node4" presStyleIdx="3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E3925D6-40B5-4273-9FD9-BBE1803DA1FE}" type="pres">
      <dgm:prSet presAssocID="{52253268-989E-4756-A7D6-7B7965B52160}" presName="level3hierChild" presStyleCnt="0"/>
      <dgm:spPr/>
    </dgm:pt>
    <dgm:pt modelId="{ED6C2C57-3ED5-48F2-9E78-DA50E0CFCE42}" type="pres">
      <dgm:prSet presAssocID="{C67ED9E0-0FAF-4029-B455-33353E3B8746}" presName="conn2-1" presStyleLbl="parChTrans1D3" presStyleIdx="2" presStyleCnt="7"/>
      <dgm:spPr/>
      <dgm:t>
        <a:bodyPr/>
        <a:lstStyle/>
        <a:p>
          <a:endParaRPr lang="it-IT"/>
        </a:p>
      </dgm:t>
    </dgm:pt>
    <dgm:pt modelId="{45216CC4-46CF-49BE-95C6-0FC3B3FD48BC}" type="pres">
      <dgm:prSet presAssocID="{C67ED9E0-0FAF-4029-B455-33353E3B8746}" presName="connTx" presStyleLbl="parChTrans1D3" presStyleIdx="2" presStyleCnt="7"/>
      <dgm:spPr/>
      <dgm:t>
        <a:bodyPr/>
        <a:lstStyle/>
        <a:p>
          <a:endParaRPr lang="it-IT"/>
        </a:p>
      </dgm:t>
    </dgm:pt>
    <dgm:pt modelId="{9A5D1EE2-77F4-47EE-86A9-89AD202B1622}" type="pres">
      <dgm:prSet presAssocID="{6D4012B9-110F-4F6E-988D-28BC8416091B}" presName="root2" presStyleCnt="0"/>
      <dgm:spPr/>
    </dgm:pt>
    <dgm:pt modelId="{14A7054D-DD8E-415C-9CA8-F7718E16B344}" type="pres">
      <dgm:prSet presAssocID="{6D4012B9-110F-4F6E-988D-28BC8416091B}" presName="LevelTwoTextNode" presStyleLbl="node3" presStyleIdx="2" presStyleCnt="7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3F69F1A-022B-4923-AD23-1E95D06E23CE}" type="pres">
      <dgm:prSet presAssocID="{6D4012B9-110F-4F6E-988D-28BC8416091B}" presName="level3hierChild" presStyleCnt="0"/>
      <dgm:spPr/>
    </dgm:pt>
    <dgm:pt modelId="{92FF4554-C62F-4FC7-8196-DEACDE7A2E29}" type="pres">
      <dgm:prSet presAssocID="{1CC762A2-F189-41F9-BC63-6A86431E0C6D}" presName="conn2-1" presStyleLbl="parChTrans1D4" presStyleIdx="4" presStyleCnt="14"/>
      <dgm:spPr/>
      <dgm:t>
        <a:bodyPr/>
        <a:lstStyle/>
        <a:p>
          <a:endParaRPr lang="it-IT"/>
        </a:p>
      </dgm:t>
    </dgm:pt>
    <dgm:pt modelId="{80C24728-7BDF-493E-A8A6-5C672C03E45C}" type="pres">
      <dgm:prSet presAssocID="{1CC762A2-F189-41F9-BC63-6A86431E0C6D}" presName="connTx" presStyleLbl="parChTrans1D4" presStyleIdx="4" presStyleCnt="14"/>
      <dgm:spPr/>
      <dgm:t>
        <a:bodyPr/>
        <a:lstStyle/>
        <a:p>
          <a:endParaRPr lang="it-IT"/>
        </a:p>
      </dgm:t>
    </dgm:pt>
    <dgm:pt modelId="{E11A4E7F-564B-4B1B-8E9F-002019930E09}" type="pres">
      <dgm:prSet presAssocID="{8AAFDB65-A5F8-434D-AAAB-58305A491F00}" presName="root2" presStyleCnt="0"/>
      <dgm:spPr/>
    </dgm:pt>
    <dgm:pt modelId="{08336FC3-F692-4CCA-9CF2-2FF3AE3B162B}" type="pres">
      <dgm:prSet presAssocID="{8AAFDB65-A5F8-434D-AAAB-58305A491F00}" presName="LevelTwoTextNode" presStyleLbl="node4" presStyleIdx="4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5B35B35-EC1A-41F3-8561-4071E057F7A7}" type="pres">
      <dgm:prSet presAssocID="{8AAFDB65-A5F8-434D-AAAB-58305A491F00}" presName="level3hierChild" presStyleCnt="0"/>
      <dgm:spPr/>
    </dgm:pt>
    <dgm:pt modelId="{9DFD1B73-10F8-4921-901E-91BAB6A44ADB}" type="pres">
      <dgm:prSet presAssocID="{1DE39264-5E98-437A-A76C-44290CF1548B}" presName="conn2-1" presStyleLbl="parChTrans1D4" presStyleIdx="5" presStyleCnt="14"/>
      <dgm:spPr/>
      <dgm:t>
        <a:bodyPr/>
        <a:lstStyle/>
        <a:p>
          <a:endParaRPr lang="it-IT"/>
        </a:p>
      </dgm:t>
    </dgm:pt>
    <dgm:pt modelId="{B8822F38-201C-4782-B78C-B408726B6677}" type="pres">
      <dgm:prSet presAssocID="{1DE39264-5E98-437A-A76C-44290CF1548B}" presName="connTx" presStyleLbl="parChTrans1D4" presStyleIdx="5" presStyleCnt="14"/>
      <dgm:spPr/>
      <dgm:t>
        <a:bodyPr/>
        <a:lstStyle/>
        <a:p>
          <a:endParaRPr lang="it-IT"/>
        </a:p>
      </dgm:t>
    </dgm:pt>
    <dgm:pt modelId="{C46EB348-A562-4A09-9E52-A7D5186BD95A}" type="pres">
      <dgm:prSet presAssocID="{9993D55D-6128-4153-9AA6-205D79C7352C}" presName="root2" presStyleCnt="0"/>
      <dgm:spPr/>
    </dgm:pt>
    <dgm:pt modelId="{04DBF58C-A9C3-4096-99AE-8FC53BBF680F}" type="pres">
      <dgm:prSet presAssocID="{9993D55D-6128-4153-9AA6-205D79C7352C}" presName="LevelTwoTextNode" presStyleLbl="node4" presStyleIdx="5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A65F220-8F2B-4F5A-AB04-C89D502A6FF7}" type="pres">
      <dgm:prSet presAssocID="{9993D55D-6128-4153-9AA6-205D79C7352C}" presName="level3hierChild" presStyleCnt="0"/>
      <dgm:spPr/>
    </dgm:pt>
    <dgm:pt modelId="{CF93E104-D1F1-4197-8555-940B7D4B8A51}" type="pres">
      <dgm:prSet presAssocID="{E6F3880C-05BA-435B-ABEB-1D8D5C0CEA54}" presName="conn2-1" presStyleLbl="parChTrans1D3" presStyleIdx="3" presStyleCnt="7"/>
      <dgm:spPr/>
      <dgm:t>
        <a:bodyPr/>
        <a:lstStyle/>
        <a:p>
          <a:endParaRPr lang="it-IT"/>
        </a:p>
      </dgm:t>
    </dgm:pt>
    <dgm:pt modelId="{6F398E6E-67FA-4E26-8362-1892E38F2252}" type="pres">
      <dgm:prSet presAssocID="{E6F3880C-05BA-435B-ABEB-1D8D5C0CEA54}" presName="connTx" presStyleLbl="parChTrans1D3" presStyleIdx="3" presStyleCnt="7"/>
      <dgm:spPr/>
      <dgm:t>
        <a:bodyPr/>
        <a:lstStyle/>
        <a:p>
          <a:endParaRPr lang="it-IT"/>
        </a:p>
      </dgm:t>
    </dgm:pt>
    <dgm:pt modelId="{7CC67DDF-99D9-44CC-8D2A-94EE1F3BE0B1}" type="pres">
      <dgm:prSet presAssocID="{F4C78FF1-8A1B-4156-A920-044A62B5A5BC}" presName="root2" presStyleCnt="0"/>
      <dgm:spPr/>
    </dgm:pt>
    <dgm:pt modelId="{10C109A2-2B41-4C80-B931-A8F1B10C9E8F}" type="pres">
      <dgm:prSet presAssocID="{F4C78FF1-8A1B-4156-A920-044A62B5A5BC}" presName="LevelTwoTextNode" presStyleLbl="node3" presStyleIdx="3" presStyleCnt="7" custScaleX="112882" custScaleY="85577" custLinFactNeighborX="48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F3CB99D-06A0-434C-89AB-E316A1C41498}" type="pres">
      <dgm:prSet presAssocID="{F4C78FF1-8A1B-4156-A920-044A62B5A5BC}" presName="level3hierChild" presStyleCnt="0"/>
      <dgm:spPr/>
    </dgm:pt>
    <dgm:pt modelId="{144CBC47-6E27-42F1-9F14-A4D849000A56}" type="pres">
      <dgm:prSet presAssocID="{101660B5-5D1E-4EF5-B455-BB345BA0F6F6}" presName="conn2-1" presStyleLbl="parChTrans1D4" presStyleIdx="6" presStyleCnt="14"/>
      <dgm:spPr/>
      <dgm:t>
        <a:bodyPr/>
        <a:lstStyle/>
        <a:p>
          <a:endParaRPr lang="it-IT"/>
        </a:p>
      </dgm:t>
    </dgm:pt>
    <dgm:pt modelId="{D126A2F2-D529-40D9-AE9D-35520C30E506}" type="pres">
      <dgm:prSet presAssocID="{101660B5-5D1E-4EF5-B455-BB345BA0F6F6}" presName="connTx" presStyleLbl="parChTrans1D4" presStyleIdx="6" presStyleCnt="14"/>
      <dgm:spPr/>
      <dgm:t>
        <a:bodyPr/>
        <a:lstStyle/>
        <a:p>
          <a:endParaRPr lang="it-IT"/>
        </a:p>
      </dgm:t>
    </dgm:pt>
    <dgm:pt modelId="{FA295E54-110A-466B-8C96-4D089ADA2194}" type="pres">
      <dgm:prSet presAssocID="{AF0AF80F-61F9-4EB4-98F2-08719655C76B}" presName="root2" presStyleCnt="0"/>
      <dgm:spPr/>
    </dgm:pt>
    <dgm:pt modelId="{2D18B8D4-11ED-45FF-A69F-DB2ACB29D269}" type="pres">
      <dgm:prSet presAssocID="{AF0AF80F-61F9-4EB4-98F2-08719655C76B}" presName="LevelTwoTextNode" presStyleLbl="node4" presStyleIdx="6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62D2227-1D0D-4012-9F92-92E64E5131CF}" type="pres">
      <dgm:prSet presAssocID="{AF0AF80F-61F9-4EB4-98F2-08719655C76B}" presName="level3hierChild" presStyleCnt="0"/>
      <dgm:spPr/>
    </dgm:pt>
    <dgm:pt modelId="{02657FB7-AB5D-45A3-95DE-890A0613ADED}" type="pres">
      <dgm:prSet presAssocID="{746732CC-E45E-4341-AED7-26F58AC0DD57}" presName="conn2-1" presStyleLbl="parChTrans1D4" presStyleIdx="7" presStyleCnt="14"/>
      <dgm:spPr/>
      <dgm:t>
        <a:bodyPr/>
        <a:lstStyle/>
        <a:p>
          <a:endParaRPr lang="it-IT"/>
        </a:p>
      </dgm:t>
    </dgm:pt>
    <dgm:pt modelId="{E8602B5B-EC5F-46CA-BF85-F4DECE44181E}" type="pres">
      <dgm:prSet presAssocID="{746732CC-E45E-4341-AED7-26F58AC0DD57}" presName="connTx" presStyleLbl="parChTrans1D4" presStyleIdx="7" presStyleCnt="14"/>
      <dgm:spPr/>
      <dgm:t>
        <a:bodyPr/>
        <a:lstStyle/>
        <a:p>
          <a:endParaRPr lang="it-IT"/>
        </a:p>
      </dgm:t>
    </dgm:pt>
    <dgm:pt modelId="{3F3ABD13-92A0-45BB-9B40-DD20AA575714}" type="pres">
      <dgm:prSet presAssocID="{3DC17F69-2D21-43EE-A24B-6D9505EDE75E}" presName="root2" presStyleCnt="0"/>
      <dgm:spPr/>
    </dgm:pt>
    <dgm:pt modelId="{13472BF4-2B91-4AF1-AA8A-40D4FC9AD3B0}" type="pres">
      <dgm:prSet presAssocID="{3DC17F69-2D21-43EE-A24B-6D9505EDE75E}" presName="LevelTwoTextNode" presStyleLbl="node4" presStyleIdx="7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E6FBCAA-A643-4EBB-B60C-8D13C317FE6B}" type="pres">
      <dgm:prSet presAssocID="{3DC17F69-2D21-43EE-A24B-6D9505EDE75E}" presName="level3hierChild" presStyleCnt="0"/>
      <dgm:spPr/>
    </dgm:pt>
    <dgm:pt modelId="{00AA13B0-1E31-4B32-99CB-2B756B7252AE}" type="pres">
      <dgm:prSet presAssocID="{61C8DDAE-2A67-4ED4-B198-1B16A68DA17B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FABEF49E-BB43-41DC-B927-7E9D02347BC3}" type="pres">
      <dgm:prSet presAssocID="{61C8DDAE-2A67-4ED4-B198-1B16A68DA17B}" presName="connTx" presStyleLbl="parChTrans1D2" presStyleIdx="1" presStyleCnt="3"/>
      <dgm:spPr/>
      <dgm:t>
        <a:bodyPr/>
        <a:lstStyle/>
        <a:p>
          <a:endParaRPr lang="it-IT"/>
        </a:p>
      </dgm:t>
    </dgm:pt>
    <dgm:pt modelId="{7F2651DB-A51D-461C-9D74-24EA4ADFD0EC}" type="pres">
      <dgm:prSet presAssocID="{C799BD3D-656D-4A3C-963A-A4A63EFED678}" presName="root2" presStyleCnt="0"/>
      <dgm:spPr/>
    </dgm:pt>
    <dgm:pt modelId="{AF5E0FC4-D4A3-44EB-AB2E-33C206259B77}" type="pres">
      <dgm:prSet presAssocID="{C799BD3D-656D-4A3C-963A-A4A63EFED678}" presName="LevelTwoTextNode" presStyleLbl="node2" presStyleIdx="1" presStyleCnt="3" custScaleX="100905" custScaleY="98841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6ABE834-450F-4622-BBAE-F4F49F6AF5F0}" type="pres">
      <dgm:prSet presAssocID="{C799BD3D-656D-4A3C-963A-A4A63EFED678}" presName="level3hierChild" presStyleCnt="0"/>
      <dgm:spPr/>
    </dgm:pt>
    <dgm:pt modelId="{1555E364-4030-4AA0-BE25-C6BEAB0C6FA3}" type="pres">
      <dgm:prSet presAssocID="{B80A2AB0-332B-4DA9-8EFD-06A4D9A6397E}" presName="conn2-1" presStyleLbl="parChTrans1D3" presStyleIdx="4" presStyleCnt="7"/>
      <dgm:spPr/>
      <dgm:t>
        <a:bodyPr/>
        <a:lstStyle/>
        <a:p>
          <a:endParaRPr lang="it-IT"/>
        </a:p>
      </dgm:t>
    </dgm:pt>
    <dgm:pt modelId="{F9DA522F-8B77-4E05-BBED-0AF62D55B654}" type="pres">
      <dgm:prSet presAssocID="{B80A2AB0-332B-4DA9-8EFD-06A4D9A6397E}" presName="connTx" presStyleLbl="parChTrans1D3" presStyleIdx="4" presStyleCnt="7"/>
      <dgm:spPr/>
      <dgm:t>
        <a:bodyPr/>
        <a:lstStyle/>
        <a:p>
          <a:endParaRPr lang="it-IT"/>
        </a:p>
      </dgm:t>
    </dgm:pt>
    <dgm:pt modelId="{CD00EEED-DA2F-430D-9284-F13EA5AFD954}" type="pres">
      <dgm:prSet presAssocID="{E46F394C-17AC-4EDC-AA47-08BB1CBE03A8}" presName="root2" presStyleCnt="0"/>
      <dgm:spPr/>
    </dgm:pt>
    <dgm:pt modelId="{707854AF-4DD1-47CC-B5DB-21BAD8B296DD}" type="pres">
      <dgm:prSet presAssocID="{E46F394C-17AC-4EDC-AA47-08BB1CBE03A8}" presName="LevelTwoTextNode" presStyleLbl="node3" presStyleIdx="4" presStyleCnt="7" custScaleX="114450" custScaleY="8318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29EF09-8E54-41E7-AC8A-534A65788734}" type="pres">
      <dgm:prSet presAssocID="{E46F394C-17AC-4EDC-AA47-08BB1CBE03A8}" presName="level3hierChild" presStyleCnt="0"/>
      <dgm:spPr/>
    </dgm:pt>
    <dgm:pt modelId="{2CA5B12B-049F-4050-95E7-B3D6F0436666}" type="pres">
      <dgm:prSet presAssocID="{7B674D19-4FA2-47A2-992B-BC8874481B0A}" presName="conn2-1" presStyleLbl="parChTrans1D4" presStyleIdx="8" presStyleCnt="14"/>
      <dgm:spPr/>
      <dgm:t>
        <a:bodyPr/>
        <a:lstStyle/>
        <a:p>
          <a:endParaRPr lang="it-IT"/>
        </a:p>
      </dgm:t>
    </dgm:pt>
    <dgm:pt modelId="{313DFA4C-951B-44D9-9BD9-4F12004C2CFB}" type="pres">
      <dgm:prSet presAssocID="{7B674D19-4FA2-47A2-992B-BC8874481B0A}" presName="connTx" presStyleLbl="parChTrans1D4" presStyleIdx="8" presStyleCnt="14"/>
      <dgm:spPr/>
      <dgm:t>
        <a:bodyPr/>
        <a:lstStyle/>
        <a:p>
          <a:endParaRPr lang="it-IT"/>
        </a:p>
      </dgm:t>
    </dgm:pt>
    <dgm:pt modelId="{F4723EFB-D513-48AF-9FB3-9E042AF27D47}" type="pres">
      <dgm:prSet presAssocID="{496D53F8-AF8D-4945-B070-F9566B4C5A2C}" presName="root2" presStyleCnt="0"/>
      <dgm:spPr/>
    </dgm:pt>
    <dgm:pt modelId="{C699FA33-8F19-4C44-AAC6-FBD6ADD4A7C6}" type="pres">
      <dgm:prSet presAssocID="{496D53F8-AF8D-4945-B070-F9566B4C5A2C}" presName="LevelTwoTextNode" presStyleLbl="node4" presStyleIdx="8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9E55A03-403E-4083-A63C-A915C8246B4A}" type="pres">
      <dgm:prSet presAssocID="{496D53F8-AF8D-4945-B070-F9566B4C5A2C}" presName="level3hierChild" presStyleCnt="0"/>
      <dgm:spPr/>
    </dgm:pt>
    <dgm:pt modelId="{94B3AB42-5132-4F7C-AF01-787796CF5D30}" type="pres">
      <dgm:prSet presAssocID="{0100D181-0486-47F9-9E41-805680B2F914}" presName="conn2-1" presStyleLbl="parChTrans1D4" presStyleIdx="9" presStyleCnt="14"/>
      <dgm:spPr/>
      <dgm:t>
        <a:bodyPr/>
        <a:lstStyle/>
        <a:p>
          <a:endParaRPr lang="it-IT"/>
        </a:p>
      </dgm:t>
    </dgm:pt>
    <dgm:pt modelId="{DA98032E-A82E-4C1D-8D49-F6CEDE312AA1}" type="pres">
      <dgm:prSet presAssocID="{0100D181-0486-47F9-9E41-805680B2F914}" presName="connTx" presStyleLbl="parChTrans1D4" presStyleIdx="9" presStyleCnt="14"/>
      <dgm:spPr/>
      <dgm:t>
        <a:bodyPr/>
        <a:lstStyle/>
        <a:p>
          <a:endParaRPr lang="it-IT"/>
        </a:p>
      </dgm:t>
    </dgm:pt>
    <dgm:pt modelId="{34702122-D333-4859-A733-6E05874CBBB3}" type="pres">
      <dgm:prSet presAssocID="{7DE1A59B-BB7A-4E17-B482-314B7AA1989C}" presName="root2" presStyleCnt="0"/>
      <dgm:spPr/>
    </dgm:pt>
    <dgm:pt modelId="{7FF1E71E-8735-430E-BB2C-7DCCA8AB62BE}" type="pres">
      <dgm:prSet presAssocID="{7DE1A59B-BB7A-4E17-B482-314B7AA1989C}" presName="LevelTwoTextNode" presStyleLbl="node4" presStyleIdx="9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F4BFF54-A97E-4ACB-9FFA-E5282338D5A8}" type="pres">
      <dgm:prSet presAssocID="{7DE1A59B-BB7A-4E17-B482-314B7AA1989C}" presName="level3hierChild" presStyleCnt="0"/>
      <dgm:spPr/>
    </dgm:pt>
    <dgm:pt modelId="{F45EB431-D110-4F27-9DF4-33D7EEBD34DF}" type="pres">
      <dgm:prSet presAssocID="{76BBB48A-984C-49EA-92F3-635367D669C0}" presName="conn2-1" presStyleLbl="parChTrans1D3" presStyleIdx="5" presStyleCnt="7"/>
      <dgm:spPr/>
      <dgm:t>
        <a:bodyPr/>
        <a:lstStyle/>
        <a:p>
          <a:endParaRPr lang="it-IT"/>
        </a:p>
      </dgm:t>
    </dgm:pt>
    <dgm:pt modelId="{45412E52-766E-4924-A4CB-8D4F8E0AAD85}" type="pres">
      <dgm:prSet presAssocID="{76BBB48A-984C-49EA-92F3-635367D669C0}" presName="connTx" presStyleLbl="parChTrans1D3" presStyleIdx="5" presStyleCnt="7"/>
      <dgm:spPr/>
      <dgm:t>
        <a:bodyPr/>
        <a:lstStyle/>
        <a:p>
          <a:endParaRPr lang="it-IT"/>
        </a:p>
      </dgm:t>
    </dgm:pt>
    <dgm:pt modelId="{486316C0-040B-446C-A2E4-732A0990FC98}" type="pres">
      <dgm:prSet presAssocID="{27624327-4117-4C28-9774-74BCDCE30529}" presName="root2" presStyleCnt="0"/>
      <dgm:spPr/>
    </dgm:pt>
    <dgm:pt modelId="{1BCD8DC2-3CE7-453D-8C43-3A6587CB8336}" type="pres">
      <dgm:prSet presAssocID="{27624327-4117-4C28-9774-74BCDCE30529}" presName="LevelTwoTextNode" presStyleLbl="node3" presStyleIdx="5" presStyleCnt="7" custScaleX="114450" custScaleY="8318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9779A15-7BC4-4DE7-B000-23AB036FE3F7}" type="pres">
      <dgm:prSet presAssocID="{27624327-4117-4C28-9774-74BCDCE30529}" presName="level3hierChild" presStyleCnt="0"/>
      <dgm:spPr/>
    </dgm:pt>
    <dgm:pt modelId="{653C457B-C8ED-4DB4-BAE1-663392570E7F}" type="pres">
      <dgm:prSet presAssocID="{DDD0422C-0577-4B62-9617-90C1A97B9CBC}" presName="conn2-1" presStyleLbl="parChTrans1D4" presStyleIdx="10" presStyleCnt="14"/>
      <dgm:spPr/>
      <dgm:t>
        <a:bodyPr/>
        <a:lstStyle/>
        <a:p>
          <a:endParaRPr lang="it-IT"/>
        </a:p>
      </dgm:t>
    </dgm:pt>
    <dgm:pt modelId="{861CC757-B6D0-428D-A78C-B50E9D2B687F}" type="pres">
      <dgm:prSet presAssocID="{DDD0422C-0577-4B62-9617-90C1A97B9CBC}" presName="connTx" presStyleLbl="parChTrans1D4" presStyleIdx="10" presStyleCnt="14"/>
      <dgm:spPr/>
      <dgm:t>
        <a:bodyPr/>
        <a:lstStyle/>
        <a:p>
          <a:endParaRPr lang="it-IT"/>
        </a:p>
      </dgm:t>
    </dgm:pt>
    <dgm:pt modelId="{3D9E231A-72AA-4A18-B5FA-13B9C8A7D98F}" type="pres">
      <dgm:prSet presAssocID="{4F09F464-C9DC-42FD-93AF-8D7243661CE5}" presName="root2" presStyleCnt="0"/>
      <dgm:spPr/>
    </dgm:pt>
    <dgm:pt modelId="{9037610D-7CBE-4557-A89E-DADB03FC451C}" type="pres">
      <dgm:prSet presAssocID="{4F09F464-C9DC-42FD-93AF-8D7243661CE5}" presName="LevelTwoTextNode" presStyleLbl="node4" presStyleIdx="10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2A7C7F-9E1E-4893-8C6E-CBDD97C4C46B}" type="pres">
      <dgm:prSet presAssocID="{4F09F464-C9DC-42FD-93AF-8D7243661CE5}" presName="level3hierChild" presStyleCnt="0"/>
      <dgm:spPr/>
    </dgm:pt>
    <dgm:pt modelId="{4F854219-A23E-41D7-82B1-69846F3E2958}" type="pres">
      <dgm:prSet presAssocID="{C90893DC-6BC5-4E59-A0DA-05D890BA8233}" presName="conn2-1" presStyleLbl="parChTrans1D4" presStyleIdx="11" presStyleCnt="14"/>
      <dgm:spPr/>
      <dgm:t>
        <a:bodyPr/>
        <a:lstStyle/>
        <a:p>
          <a:endParaRPr lang="it-IT"/>
        </a:p>
      </dgm:t>
    </dgm:pt>
    <dgm:pt modelId="{504015C7-F8DC-4D6B-A484-5C04F84D8B7B}" type="pres">
      <dgm:prSet presAssocID="{C90893DC-6BC5-4E59-A0DA-05D890BA8233}" presName="connTx" presStyleLbl="parChTrans1D4" presStyleIdx="11" presStyleCnt="14"/>
      <dgm:spPr/>
      <dgm:t>
        <a:bodyPr/>
        <a:lstStyle/>
        <a:p>
          <a:endParaRPr lang="it-IT"/>
        </a:p>
      </dgm:t>
    </dgm:pt>
    <dgm:pt modelId="{C6243101-3709-4947-8DEB-E357A3CEEC7C}" type="pres">
      <dgm:prSet presAssocID="{F3137E27-C5F9-4718-B5C5-BAF4B1700923}" presName="root2" presStyleCnt="0"/>
      <dgm:spPr/>
    </dgm:pt>
    <dgm:pt modelId="{C9C4D53E-39EE-44EA-AE95-60F2DF98992C}" type="pres">
      <dgm:prSet presAssocID="{F3137E27-C5F9-4718-B5C5-BAF4B1700923}" presName="LevelTwoTextNode" presStyleLbl="node4" presStyleIdx="11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A75CA45-6C7F-44CE-B06C-1C6471203B4E}" type="pres">
      <dgm:prSet presAssocID="{F3137E27-C5F9-4718-B5C5-BAF4B1700923}" presName="level3hierChild" presStyleCnt="0"/>
      <dgm:spPr/>
    </dgm:pt>
    <dgm:pt modelId="{EE1E9AC7-7A28-4362-AE1A-47262E6A4656}" type="pres">
      <dgm:prSet presAssocID="{B2EE107E-D516-45D5-BE2C-94FAFEB1777A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FB3225BC-BB5E-4937-9BD9-037E313E0B72}" type="pres">
      <dgm:prSet presAssocID="{B2EE107E-D516-45D5-BE2C-94FAFEB1777A}" presName="connTx" presStyleLbl="parChTrans1D2" presStyleIdx="2" presStyleCnt="3"/>
      <dgm:spPr/>
      <dgm:t>
        <a:bodyPr/>
        <a:lstStyle/>
        <a:p>
          <a:endParaRPr lang="it-IT"/>
        </a:p>
      </dgm:t>
    </dgm:pt>
    <dgm:pt modelId="{EC6864CF-29F5-4552-BBB4-1A9D325FFDBA}" type="pres">
      <dgm:prSet presAssocID="{228349C0-A6C6-4E1B-9C7D-9F0819B0ACA6}" presName="root2" presStyleCnt="0"/>
      <dgm:spPr/>
    </dgm:pt>
    <dgm:pt modelId="{8CBF59C2-74A2-4ACE-A95D-B51913D73222}" type="pres">
      <dgm:prSet presAssocID="{228349C0-A6C6-4E1B-9C7D-9F0819B0ACA6}" presName="LevelTwoTextNode" presStyleLbl="node2" presStyleIdx="2" presStyleCnt="3" custScaleX="100905" custScaleY="98841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06C5742-4368-4B56-AD63-EB777C644A08}" type="pres">
      <dgm:prSet presAssocID="{228349C0-A6C6-4E1B-9C7D-9F0819B0ACA6}" presName="level3hierChild" presStyleCnt="0"/>
      <dgm:spPr/>
    </dgm:pt>
    <dgm:pt modelId="{A5722C4D-7C20-4FA7-AE25-91645DD17290}" type="pres">
      <dgm:prSet presAssocID="{995650C4-F082-4CEA-91C8-DF2F41AC7C01}" presName="conn2-1" presStyleLbl="parChTrans1D3" presStyleIdx="6" presStyleCnt="7"/>
      <dgm:spPr/>
      <dgm:t>
        <a:bodyPr/>
        <a:lstStyle/>
        <a:p>
          <a:endParaRPr lang="it-IT"/>
        </a:p>
      </dgm:t>
    </dgm:pt>
    <dgm:pt modelId="{8DA8564A-A8A5-4D5D-AF81-715F81DBB574}" type="pres">
      <dgm:prSet presAssocID="{995650C4-F082-4CEA-91C8-DF2F41AC7C01}" presName="connTx" presStyleLbl="parChTrans1D3" presStyleIdx="6" presStyleCnt="7"/>
      <dgm:spPr/>
      <dgm:t>
        <a:bodyPr/>
        <a:lstStyle/>
        <a:p>
          <a:endParaRPr lang="it-IT"/>
        </a:p>
      </dgm:t>
    </dgm:pt>
    <dgm:pt modelId="{53738A53-810F-4E80-893C-D863E688CEDF}" type="pres">
      <dgm:prSet presAssocID="{F87A5BF3-E35F-42AA-B0B1-3C3562043538}" presName="root2" presStyleCnt="0"/>
      <dgm:spPr/>
    </dgm:pt>
    <dgm:pt modelId="{9D3622E5-D609-4EB4-8D63-219B381E9B59}" type="pres">
      <dgm:prSet presAssocID="{F87A5BF3-E35F-42AA-B0B1-3C3562043538}" presName="LevelTwoTextNode" presStyleLbl="node3" presStyleIdx="6" presStyleCnt="7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42BE1DA-5182-474A-A179-0D3C3CB49E6A}" type="pres">
      <dgm:prSet presAssocID="{F87A5BF3-E35F-42AA-B0B1-3C3562043538}" presName="level3hierChild" presStyleCnt="0"/>
      <dgm:spPr/>
    </dgm:pt>
    <dgm:pt modelId="{5DEC0482-5AED-4216-86D2-6DF48CD959FE}" type="pres">
      <dgm:prSet presAssocID="{21301C96-5D6F-4D99-94AC-4AA1A8A7F497}" presName="conn2-1" presStyleLbl="parChTrans1D4" presStyleIdx="12" presStyleCnt="14"/>
      <dgm:spPr/>
      <dgm:t>
        <a:bodyPr/>
        <a:lstStyle/>
        <a:p>
          <a:endParaRPr lang="it-IT"/>
        </a:p>
      </dgm:t>
    </dgm:pt>
    <dgm:pt modelId="{3D2DB6A7-FA1A-4AA0-B1E7-B87CC6A69A49}" type="pres">
      <dgm:prSet presAssocID="{21301C96-5D6F-4D99-94AC-4AA1A8A7F497}" presName="connTx" presStyleLbl="parChTrans1D4" presStyleIdx="12" presStyleCnt="14"/>
      <dgm:spPr/>
      <dgm:t>
        <a:bodyPr/>
        <a:lstStyle/>
        <a:p>
          <a:endParaRPr lang="it-IT"/>
        </a:p>
      </dgm:t>
    </dgm:pt>
    <dgm:pt modelId="{54DBCB51-7810-489D-9462-7374D8F8AD75}" type="pres">
      <dgm:prSet presAssocID="{BB4E2068-FFAC-43FA-9E72-A259C8D92F9F}" presName="root2" presStyleCnt="0"/>
      <dgm:spPr/>
    </dgm:pt>
    <dgm:pt modelId="{0ADDCC36-CFC6-494D-8B74-6F409E1F193F}" type="pres">
      <dgm:prSet presAssocID="{BB4E2068-FFAC-43FA-9E72-A259C8D92F9F}" presName="LevelTwoTextNode" presStyleLbl="node4" presStyleIdx="12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04E6E3A-AD9C-4AB5-9771-E13AE1F327A4}" type="pres">
      <dgm:prSet presAssocID="{BB4E2068-FFAC-43FA-9E72-A259C8D92F9F}" presName="level3hierChild" presStyleCnt="0"/>
      <dgm:spPr/>
    </dgm:pt>
    <dgm:pt modelId="{C38CDCF7-5837-405F-838C-9DA328530FB0}" type="pres">
      <dgm:prSet presAssocID="{61A6DF17-D974-4AE4-992E-AEB8DFF8C483}" presName="conn2-1" presStyleLbl="parChTrans1D4" presStyleIdx="13" presStyleCnt="14"/>
      <dgm:spPr/>
      <dgm:t>
        <a:bodyPr/>
        <a:lstStyle/>
        <a:p>
          <a:endParaRPr lang="it-IT"/>
        </a:p>
      </dgm:t>
    </dgm:pt>
    <dgm:pt modelId="{9B1E0CA9-53A6-4863-8C5B-BA26D54F2C3C}" type="pres">
      <dgm:prSet presAssocID="{61A6DF17-D974-4AE4-992E-AEB8DFF8C483}" presName="connTx" presStyleLbl="parChTrans1D4" presStyleIdx="13" presStyleCnt="14"/>
      <dgm:spPr/>
      <dgm:t>
        <a:bodyPr/>
        <a:lstStyle/>
        <a:p>
          <a:endParaRPr lang="it-IT"/>
        </a:p>
      </dgm:t>
    </dgm:pt>
    <dgm:pt modelId="{82B300A8-AF88-4149-8113-CCA0102881C8}" type="pres">
      <dgm:prSet presAssocID="{867D5070-414B-49AC-B62A-687145751B8D}" presName="root2" presStyleCnt="0"/>
      <dgm:spPr/>
    </dgm:pt>
    <dgm:pt modelId="{C40F0335-027E-4B8D-84A9-BFB70AA66C8C}" type="pres">
      <dgm:prSet presAssocID="{867D5070-414B-49AC-B62A-687145751B8D}" presName="LevelTwoTextNode" presStyleLbl="node4" presStyleIdx="13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A0C8202-68AA-4F7B-9A5A-866CFD88187F}" type="pres">
      <dgm:prSet presAssocID="{867D5070-414B-49AC-B62A-687145751B8D}" presName="level3hierChild" presStyleCnt="0"/>
      <dgm:spPr/>
    </dgm:pt>
  </dgm:ptLst>
  <dgm:cxnLst>
    <dgm:cxn modelId="{2B3E50F2-31DE-40EA-9E2B-F5943B023169}" type="presOf" srcId="{3F1ECE13-720D-496C-A26B-2A4A1EBB9586}" destId="{8DFB4BFD-8F96-477C-AA68-155B5EE148F5}" srcOrd="0" destOrd="0" presId="urn:microsoft.com/office/officeart/2005/8/layout/hierarchy2"/>
    <dgm:cxn modelId="{37C65A56-DA69-4E4C-B147-5109A1EEF774}" type="presOf" srcId="{F3137E27-C5F9-4718-B5C5-BAF4B1700923}" destId="{C9C4D53E-39EE-44EA-AE95-60F2DF98992C}" srcOrd="0" destOrd="0" presId="urn:microsoft.com/office/officeart/2005/8/layout/hierarchy2"/>
    <dgm:cxn modelId="{43CB46CD-0429-4497-A625-59EF4CA49DDC}" type="presOf" srcId="{0100D181-0486-47F9-9E41-805680B2F914}" destId="{DA98032E-A82E-4C1D-8D49-F6CEDE312AA1}" srcOrd="1" destOrd="0" presId="urn:microsoft.com/office/officeart/2005/8/layout/hierarchy2"/>
    <dgm:cxn modelId="{20965058-4445-4A6C-A981-DF9D0E2390B6}" type="presOf" srcId="{0100D181-0486-47F9-9E41-805680B2F914}" destId="{94B3AB42-5132-4F7C-AF01-787796CF5D30}" srcOrd="0" destOrd="0" presId="urn:microsoft.com/office/officeart/2005/8/layout/hierarchy2"/>
    <dgm:cxn modelId="{F01D3C7F-7D6F-4080-B1BC-8E9826A6DDD4}" type="presOf" srcId="{F4C78FF1-8A1B-4156-A920-044A62B5A5BC}" destId="{10C109A2-2B41-4C80-B931-A8F1B10C9E8F}" srcOrd="0" destOrd="0" presId="urn:microsoft.com/office/officeart/2005/8/layout/hierarchy2"/>
    <dgm:cxn modelId="{6ADDFD04-C9B8-4943-ABD3-772F8FF6A414}" type="presOf" srcId="{C799BD3D-656D-4A3C-963A-A4A63EFED678}" destId="{AF5E0FC4-D4A3-44EB-AB2E-33C206259B77}" srcOrd="0" destOrd="0" presId="urn:microsoft.com/office/officeart/2005/8/layout/hierarchy2"/>
    <dgm:cxn modelId="{84F626F5-B9C6-495F-B28A-195B9EB14D68}" type="presOf" srcId="{EA9E7E94-2F7C-488F-B5D9-4A6277AEAD00}" destId="{6A7B1D4C-A012-43E0-B83E-42C1F31E308A}" srcOrd="0" destOrd="0" presId="urn:microsoft.com/office/officeart/2005/8/layout/hierarchy2"/>
    <dgm:cxn modelId="{81CC9BFE-8EB1-4FC8-B4C4-8168E3D0E57A}" type="presOf" srcId="{5773F993-6CFA-4413-A347-198999F3168C}" destId="{D4B78972-3AB7-4A3C-833B-8AFC1A7FF8A2}" srcOrd="0" destOrd="0" presId="urn:microsoft.com/office/officeart/2005/8/layout/hierarchy2"/>
    <dgm:cxn modelId="{B18124DB-66E0-4CA0-B793-1F88C33E31D5}" type="presOf" srcId="{101660B5-5D1E-4EF5-B455-BB345BA0F6F6}" destId="{144CBC47-6E27-42F1-9F14-A4D849000A56}" srcOrd="0" destOrd="0" presId="urn:microsoft.com/office/officeart/2005/8/layout/hierarchy2"/>
    <dgm:cxn modelId="{0C68ADF1-1BEE-465F-8337-EC5652DBE77A}" srcId="{D481C109-0FC7-4CE9-8F6F-40A00A73B294}" destId="{F4C78FF1-8A1B-4156-A920-044A62B5A5BC}" srcOrd="3" destOrd="0" parTransId="{E6F3880C-05BA-435B-ABEB-1D8D5C0CEA54}" sibTransId="{451C57AD-3AC2-4CC1-8124-6324B6EFDB60}"/>
    <dgm:cxn modelId="{E92F3411-A2D8-44B0-B6FA-B7C3B7DBA246}" type="presOf" srcId="{C90893DC-6BC5-4E59-A0DA-05D890BA8233}" destId="{4F854219-A23E-41D7-82B1-69846F3E2958}" srcOrd="0" destOrd="0" presId="urn:microsoft.com/office/officeart/2005/8/layout/hierarchy2"/>
    <dgm:cxn modelId="{E0E07F28-2E17-41F0-BE00-5D601F45FF50}" type="presOf" srcId="{1DE39264-5E98-437A-A76C-44290CF1548B}" destId="{B8822F38-201C-4782-B78C-B408726B6677}" srcOrd="1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7BF1CC0C-ECC9-4E6C-B793-32FE0DB3B3DE}" type="presOf" srcId="{52253268-989E-4756-A7D6-7B7965B52160}" destId="{409944A1-9187-4922-BE72-2A4BF8541ED8}" srcOrd="0" destOrd="0" presId="urn:microsoft.com/office/officeart/2005/8/layout/hierarchy2"/>
    <dgm:cxn modelId="{1E8A2F85-861C-49B9-8B99-465A15C30118}" type="presOf" srcId="{B2EE107E-D516-45D5-BE2C-94FAFEB1777A}" destId="{FB3225BC-BB5E-4937-9BD9-037E313E0B72}" srcOrd="1" destOrd="0" presId="urn:microsoft.com/office/officeart/2005/8/layout/hierarchy2"/>
    <dgm:cxn modelId="{8DF324EF-C44A-4A6E-AA00-21B8B1F6639E}" srcId="{C799BD3D-656D-4A3C-963A-A4A63EFED678}" destId="{E46F394C-17AC-4EDC-AA47-08BB1CBE03A8}" srcOrd="0" destOrd="0" parTransId="{B80A2AB0-332B-4DA9-8EFD-06A4D9A6397E}" sibTransId="{9F62327D-C2D2-46B7-84AC-838F24304CB1}"/>
    <dgm:cxn modelId="{2FEF38DF-026B-47C2-9BF9-140CDEC4C822}" srcId="{F87A5BF3-E35F-42AA-B0B1-3C3562043538}" destId="{BB4E2068-FFAC-43FA-9E72-A259C8D92F9F}" srcOrd="0" destOrd="0" parTransId="{21301C96-5D6F-4D99-94AC-4AA1A8A7F497}" sibTransId="{7D704407-1CAB-4965-86DD-9633C101AC9E}"/>
    <dgm:cxn modelId="{DA972069-B22D-4B0F-A98B-893852697798}" type="presOf" srcId="{61A6DF17-D974-4AE4-992E-AEB8DFF8C483}" destId="{9B1E0CA9-53A6-4863-8C5B-BA26D54F2C3C}" srcOrd="1" destOrd="0" presId="urn:microsoft.com/office/officeart/2005/8/layout/hierarchy2"/>
    <dgm:cxn modelId="{8DCD3345-7D0C-4DAF-8DD0-EEC39E4214C4}" type="presOf" srcId="{E33D6A2A-7903-42BD-8CB8-CD322DC78D40}" destId="{551B32C1-B453-4E09-ABB5-50C6B0748679}" srcOrd="0" destOrd="0" presId="urn:microsoft.com/office/officeart/2005/8/layout/hierarchy2"/>
    <dgm:cxn modelId="{556D6D57-BF9B-479E-92A3-E22A2BF37B75}" type="presOf" srcId="{0CF5E743-5F1D-4FCF-B8AF-8E00A3D4C62C}" destId="{299FCDBB-9A7C-4419-8632-9B04449A5BD0}" srcOrd="1" destOrd="0" presId="urn:microsoft.com/office/officeart/2005/8/layout/hierarchy2"/>
    <dgm:cxn modelId="{A77076B4-1968-45F2-AC32-CA2DD2B84114}" type="presOf" srcId="{228349C0-A6C6-4E1B-9C7D-9F0819B0ACA6}" destId="{8CBF59C2-74A2-4ACE-A95D-B51913D73222}" srcOrd="0" destOrd="0" presId="urn:microsoft.com/office/officeart/2005/8/layout/hierarchy2"/>
    <dgm:cxn modelId="{ADBAF684-55ED-4A6C-96CD-DFCA846DDB95}" type="presOf" srcId="{101660B5-5D1E-4EF5-B455-BB345BA0F6F6}" destId="{D126A2F2-D529-40D9-AE9D-35520C30E506}" srcOrd="1" destOrd="0" presId="urn:microsoft.com/office/officeart/2005/8/layout/hierarchy2"/>
    <dgm:cxn modelId="{C96EA437-8A4B-44D3-A351-72951DE27DAB}" type="presOf" srcId="{56BE9929-F32E-488D-8593-BEEDD56DCAED}" destId="{B382EA92-784A-4039-888B-50279FD6F334}" srcOrd="0" destOrd="0" presId="urn:microsoft.com/office/officeart/2005/8/layout/hierarchy2"/>
    <dgm:cxn modelId="{21593C12-A5FC-479F-BB71-25E1F64CF5EC}" type="presOf" srcId="{AF0AF80F-61F9-4EB4-98F2-08719655C76B}" destId="{2D18B8D4-11ED-45FF-A69F-DB2ACB29D269}" srcOrd="0" destOrd="0" presId="urn:microsoft.com/office/officeart/2005/8/layout/hierarchy2"/>
    <dgm:cxn modelId="{CC5D7D07-E983-4BF0-A0CE-296091BF7A77}" srcId="{3786BDF3-7ADE-45BF-A72E-11C84F6210B4}" destId="{52253268-989E-4756-A7D6-7B7965B52160}" srcOrd="0" destOrd="0" parTransId="{3F1ECE13-720D-496C-A26B-2A4A1EBB9586}" sibTransId="{5EFA8478-F59D-420F-A202-A27B6DC4BD8A}"/>
    <dgm:cxn modelId="{2C34210E-321C-48C5-8621-01330F504253}" type="presOf" srcId="{3786BDF3-7ADE-45BF-A72E-11C84F6210B4}" destId="{33B6912E-AEE5-4323-875A-2FBC6BC16DD5}" srcOrd="0" destOrd="0" presId="urn:microsoft.com/office/officeart/2005/8/layout/hierarchy2"/>
    <dgm:cxn modelId="{740E0BD6-4B18-47BD-93FD-8AD05D13A1E1}" type="presOf" srcId="{746732CC-E45E-4341-AED7-26F58AC0DD57}" destId="{E8602B5B-EC5F-46CA-BF85-F4DECE44181E}" srcOrd="1" destOrd="0" presId="urn:microsoft.com/office/officeart/2005/8/layout/hierarchy2"/>
    <dgm:cxn modelId="{D7AB8209-14C4-42BF-97B8-9F488DFA646B}" srcId="{496D53F8-AF8D-4945-B070-F9566B4C5A2C}" destId="{7DE1A59B-BB7A-4E17-B482-314B7AA1989C}" srcOrd="0" destOrd="0" parTransId="{0100D181-0486-47F9-9E41-805680B2F914}" sibTransId="{F4209A2A-195C-453F-97CB-024837DE40D9}"/>
    <dgm:cxn modelId="{E916100F-2082-462C-BB7E-4CA4532529B1}" type="presOf" srcId="{61C8DDAE-2A67-4ED4-B198-1B16A68DA17B}" destId="{00AA13B0-1E31-4B32-99CB-2B756B7252AE}" srcOrd="0" destOrd="0" presId="urn:microsoft.com/office/officeart/2005/8/layout/hierarchy2"/>
    <dgm:cxn modelId="{C99161BA-7CDC-4C1F-A1A3-6C96F59F1157}" type="presOf" srcId="{995650C4-F082-4CEA-91C8-DF2F41AC7C01}" destId="{A5722C4D-7C20-4FA7-AE25-91645DD17290}" srcOrd="0" destOrd="0" presId="urn:microsoft.com/office/officeart/2005/8/layout/hierarchy2"/>
    <dgm:cxn modelId="{507B80A0-CF40-4605-9D8E-15F318BFE8C0}" type="presOf" srcId="{DDD0422C-0577-4B62-9617-90C1A97B9CBC}" destId="{861CC757-B6D0-428D-A78C-B50E9D2B687F}" srcOrd="1" destOrd="0" presId="urn:microsoft.com/office/officeart/2005/8/layout/hierarchy2"/>
    <dgm:cxn modelId="{F704B077-3A27-4B35-B31F-C4B4535F3CB7}" type="presOf" srcId="{21301C96-5D6F-4D99-94AC-4AA1A8A7F497}" destId="{3D2DB6A7-FA1A-4AA0-B1E7-B87CC6A69A49}" srcOrd="1" destOrd="0" presId="urn:microsoft.com/office/officeart/2005/8/layout/hierarchy2"/>
    <dgm:cxn modelId="{9FEDA721-A25B-43FE-9EBC-19BCA6B7A454}" type="presOf" srcId="{E6F3880C-05BA-435B-ABEB-1D8D5C0CEA54}" destId="{CF93E104-D1F1-4197-8555-940B7D4B8A51}" srcOrd="0" destOrd="0" presId="urn:microsoft.com/office/officeart/2005/8/layout/hierarchy2"/>
    <dgm:cxn modelId="{6ADC560B-8A3D-47E3-A060-9E776257F09E}" type="presOf" srcId="{9D83BDCA-7359-4B7D-B964-757303E4E73D}" destId="{6AE83810-C775-4D33-98F9-E2589551D738}" srcOrd="0" destOrd="0" presId="urn:microsoft.com/office/officeart/2005/8/layout/hierarchy2"/>
    <dgm:cxn modelId="{2F1E32C0-1F3B-4A08-8FC0-7B0DDBA4D315}" type="presOf" srcId="{3F1ECE13-720D-496C-A26B-2A4A1EBB9586}" destId="{E2873ADB-12CC-42A6-AD8C-F86D4D77CE72}" srcOrd="1" destOrd="0" presId="urn:microsoft.com/office/officeart/2005/8/layout/hierarchy2"/>
    <dgm:cxn modelId="{4B80C545-DBD1-4BEE-80E5-7A86505335DD}" srcId="{BA3CCA43-9958-4C33-9F79-D5B90D085616}" destId="{3786BDF3-7ADE-45BF-A72E-11C84F6210B4}" srcOrd="0" destOrd="0" parTransId="{93F0D12E-45BD-42A3-A10F-EBF4ED949FAE}" sibTransId="{7A8C4785-2F24-4954-8842-974F29F5C8ED}"/>
    <dgm:cxn modelId="{80B27E94-D8D2-43A6-AA67-1C81D82ECAFD}" type="presOf" srcId="{867D5070-414B-49AC-B62A-687145751B8D}" destId="{C40F0335-027E-4B8D-84A9-BFB70AA66C8C}" srcOrd="0" destOrd="0" presId="urn:microsoft.com/office/officeart/2005/8/layout/hierarchy2"/>
    <dgm:cxn modelId="{E0167193-851D-41E1-A814-08D1A21B4764}" type="presOf" srcId="{61A6DF17-D974-4AE4-992E-AEB8DFF8C483}" destId="{C38CDCF7-5837-405F-838C-9DA328530FB0}" srcOrd="0" destOrd="0" presId="urn:microsoft.com/office/officeart/2005/8/layout/hierarchy2"/>
    <dgm:cxn modelId="{C696D7D7-B24D-4DCC-870F-FA79AC9E904E}" type="presOf" srcId="{76BBB48A-984C-49EA-92F3-635367D669C0}" destId="{F45EB431-D110-4F27-9DF4-33D7EEBD34DF}" srcOrd="0" destOrd="0" presId="urn:microsoft.com/office/officeart/2005/8/layout/hierarchy2"/>
    <dgm:cxn modelId="{349578AB-A90F-496E-BB3F-8B626D8063AE}" type="presOf" srcId="{27624327-4117-4C28-9774-74BCDCE30529}" destId="{1BCD8DC2-3CE7-453D-8C43-3A6587CB8336}" srcOrd="0" destOrd="0" presId="urn:microsoft.com/office/officeart/2005/8/layout/hierarchy2"/>
    <dgm:cxn modelId="{11A4A00F-F61F-497E-8872-1ED89352B32B}" srcId="{F4C78FF1-8A1B-4156-A920-044A62B5A5BC}" destId="{AF0AF80F-61F9-4EB4-98F2-08719655C76B}" srcOrd="0" destOrd="0" parTransId="{101660B5-5D1E-4EF5-B455-BB345BA0F6F6}" sibTransId="{C919B5BE-7E17-468F-9CE5-CE670F0945B9}"/>
    <dgm:cxn modelId="{BB4EE183-4380-4674-BDA1-F86225E78E66}" type="presOf" srcId="{B80A2AB0-332B-4DA9-8EFD-06A4D9A6397E}" destId="{F9DA522F-8B77-4E05-BBED-0AF62D55B654}" srcOrd="1" destOrd="0" presId="urn:microsoft.com/office/officeart/2005/8/layout/hierarchy2"/>
    <dgm:cxn modelId="{A28B5402-5AAB-4CEE-9E2F-B9E16F25FB59}" type="presOf" srcId="{C90893DC-6BC5-4E59-A0DA-05D890BA8233}" destId="{504015C7-F8DC-4D6B-A484-5C04F84D8B7B}" srcOrd="1" destOrd="0" presId="urn:microsoft.com/office/officeart/2005/8/layout/hierarchy2"/>
    <dgm:cxn modelId="{3A7C5057-348E-42A7-9ED5-E60543728DE4}" type="presOf" srcId="{1DE39264-5E98-437A-A76C-44290CF1548B}" destId="{9DFD1B73-10F8-4921-901E-91BAB6A44ADB}" srcOrd="0" destOrd="0" presId="urn:microsoft.com/office/officeart/2005/8/layout/hierarchy2"/>
    <dgm:cxn modelId="{5F187885-122E-4C43-B9F3-7D04ED3A681A}" type="presOf" srcId="{1CC762A2-F189-41F9-BC63-6A86431E0C6D}" destId="{92FF4554-C62F-4FC7-8196-DEACDE7A2E29}" srcOrd="0" destOrd="0" presId="urn:microsoft.com/office/officeart/2005/8/layout/hierarchy2"/>
    <dgm:cxn modelId="{BD8ADA2F-663F-4C5E-B0AE-374CFF9EB308}" type="presOf" srcId="{F87A5BF3-E35F-42AA-B0B1-3C3562043538}" destId="{9D3622E5-D609-4EB4-8D63-219B381E9B59}" srcOrd="0" destOrd="0" presId="urn:microsoft.com/office/officeart/2005/8/layout/hierarchy2"/>
    <dgm:cxn modelId="{1CE32749-7641-43C9-8DA6-9BC382EF00FC}" type="presOf" srcId="{B6D5FD65-0066-4895-8582-D36A1E9356B9}" destId="{B5D5D7C8-404D-40EB-A30E-303300C07C46}" srcOrd="1" destOrd="0" presId="urn:microsoft.com/office/officeart/2005/8/layout/hierarchy2"/>
    <dgm:cxn modelId="{59772425-31FE-4650-8D5F-4213989D1945}" type="presOf" srcId="{D6963B14-3B72-4493-A690-66772CB9CB0B}" destId="{BEC3406D-C478-44D6-860B-D320178BB8F3}" srcOrd="0" destOrd="0" presId="urn:microsoft.com/office/officeart/2005/8/layout/hierarchy2"/>
    <dgm:cxn modelId="{03BD655A-7673-47DD-A465-AF15F8445538}" type="presOf" srcId="{61C8DDAE-2A67-4ED4-B198-1B16A68DA17B}" destId="{FABEF49E-BB43-41DC-B927-7E9D02347BC3}" srcOrd="1" destOrd="0" presId="urn:microsoft.com/office/officeart/2005/8/layout/hierarchy2"/>
    <dgm:cxn modelId="{003DB4BB-704C-4A0B-9513-E90610544B7C}" type="presOf" srcId="{746732CC-E45E-4341-AED7-26F58AC0DD57}" destId="{02657FB7-AB5D-45A3-95DE-890A0613ADED}" srcOrd="0" destOrd="0" presId="urn:microsoft.com/office/officeart/2005/8/layout/hierarchy2"/>
    <dgm:cxn modelId="{C62901E4-CC06-4272-8E6C-A6B369117A6A}" type="presOf" srcId="{76BBB48A-984C-49EA-92F3-635367D669C0}" destId="{45412E52-766E-4924-A4CB-8D4F8E0AAD85}" srcOrd="1" destOrd="0" presId="urn:microsoft.com/office/officeart/2005/8/layout/hierarchy2"/>
    <dgm:cxn modelId="{F5149F0D-E8C4-487B-843E-29C7D5FE7DE9}" type="presOf" srcId="{5773F993-6CFA-4413-A347-198999F3168C}" destId="{7A60F493-2BC8-4E78-A434-14C448A21E24}" srcOrd="1" destOrd="0" presId="urn:microsoft.com/office/officeart/2005/8/layout/hierarchy2"/>
    <dgm:cxn modelId="{2993E4C1-0B8C-4228-9E0F-1606CA49E81A}" srcId="{D481C109-0FC7-4CE9-8F6F-40A00A73B294}" destId="{E2015D45-7369-49A3-8153-763A1AB5820B}" srcOrd="0" destOrd="0" parTransId="{B6D5FD65-0066-4895-8582-D36A1E9356B9}" sibTransId="{2BAB6D37-88EA-40AD-A8E2-768FFAD8BBB2}"/>
    <dgm:cxn modelId="{9380D321-D91D-454B-9BCB-014AD654D0AC}" type="presOf" srcId="{8AAFDB65-A5F8-434D-AAAB-58305A491F00}" destId="{08336FC3-F692-4CCA-9CF2-2FF3AE3B162B}" srcOrd="0" destOrd="0" presId="urn:microsoft.com/office/officeart/2005/8/layout/hierarchy2"/>
    <dgm:cxn modelId="{C4DC730A-068A-40DB-9B45-B097F8680F48}" srcId="{AF0AF80F-61F9-4EB4-98F2-08719655C76B}" destId="{3DC17F69-2D21-43EE-A24B-6D9505EDE75E}" srcOrd="0" destOrd="0" parTransId="{746732CC-E45E-4341-AED7-26F58AC0DD57}" sibTransId="{C2D41FA5-2AC6-4866-97E5-0ECDE3E02DB6}"/>
    <dgm:cxn modelId="{C799EAE5-0B79-43AF-B3FF-407CE5FF2E68}" srcId="{27624327-4117-4C28-9774-74BCDCE30529}" destId="{4F09F464-C9DC-42FD-93AF-8D7243661CE5}" srcOrd="0" destOrd="0" parTransId="{DDD0422C-0577-4B62-9617-90C1A97B9CBC}" sibTransId="{DB9B88B4-8EF6-404D-864A-F59D136D9291}"/>
    <dgm:cxn modelId="{5605C6E0-092B-491B-940D-82DAEFB83E66}" type="presOf" srcId="{9993D55D-6128-4153-9AA6-205D79C7352C}" destId="{04DBF58C-A9C3-4096-99AE-8FC53BBF680F}" srcOrd="0" destOrd="0" presId="urn:microsoft.com/office/officeart/2005/8/layout/hierarchy2"/>
    <dgm:cxn modelId="{427EF490-E25C-4EE4-92AC-13F6B193EF24}" srcId="{C799BD3D-656D-4A3C-963A-A4A63EFED678}" destId="{27624327-4117-4C28-9774-74BCDCE30529}" srcOrd="1" destOrd="0" parTransId="{76BBB48A-984C-49EA-92F3-635367D669C0}" sibTransId="{469B88A5-7F79-4374-A118-DE242DB02A44}"/>
    <dgm:cxn modelId="{C2AEECDF-FDF7-45D4-8F36-1DF412D34805}" type="presOf" srcId="{1CC762A2-F189-41F9-BC63-6A86431E0C6D}" destId="{80C24728-7BDF-493E-A8A6-5C672C03E45C}" srcOrd="1" destOrd="0" presId="urn:microsoft.com/office/officeart/2005/8/layout/hierarchy2"/>
    <dgm:cxn modelId="{AE9840F2-E5E4-4B1D-8E83-A3B1AA781129}" srcId="{E46F394C-17AC-4EDC-AA47-08BB1CBE03A8}" destId="{496D53F8-AF8D-4945-B070-F9566B4C5A2C}" srcOrd="0" destOrd="0" parTransId="{7B674D19-4FA2-47A2-992B-BC8874481B0A}" sibTransId="{1E583A61-9D0F-4D15-85B3-7142CD6DCFEE}"/>
    <dgm:cxn modelId="{F0FD14B4-29C9-44DC-8686-658A623CEC0D}" srcId="{228349C0-A6C6-4E1B-9C7D-9F0819B0ACA6}" destId="{F87A5BF3-E35F-42AA-B0B1-3C3562043538}" srcOrd="0" destOrd="0" parTransId="{995650C4-F082-4CEA-91C8-DF2F41AC7C01}" sibTransId="{B0F4D711-137D-47AA-8242-0BA185FCC586}"/>
    <dgm:cxn modelId="{D87870B9-776B-4FFC-80A8-AFAE7560AED3}" srcId="{FD569450-9545-43B4-9C34-352662499375}" destId="{D6963B14-3B72-4493-A690-66772CB9CB0B}" srcOrd="0" destOrd="0" parTransId="{EA9E7E94-2F7C-488F-B5D9-4A6277AEAD00}" sibTransId="{7677A553-28EC-4587-9C2E-00705E266FCA}"/>
    <dgm:cxn modelId="{1E5EEE8E-1AE2-4F23-8AAF-A30DAF09D0CC}" type="presOf" srcId="{EA9E7E94-2F7C-488F-B5D9-4A6277AEAD00}" destId="{E9336C2C-F401-4EA5-B9E3-E70E03EA8AC1}" srcOrd="1" destOrd="0" presId="urn:microsoft.com/office/officeart/2005/8/layout/hierarchy2"/>
    <dgm:cxn modelId="{C3B502D0-C7E9-42DF-A8C3-6724EBA25AA8}" srcId="{6D4012B9-110F-4F6E-988D-28BC8416091B}" destId="{8AAFDB65-A5F8-434D-AAAB-58305A491F00}" srcOrd="0" destOrd="0" parTransId="{1CC762A2-F189-41F9-BC63-6A86431E0C6D}" sibTransId="{996D6595-BBA9-4B5F-A50E-26B20EC8DE8F}"/>
    <dgm:cxn modelId="{BBC89DE9-BEA4-48A5-A97E-9FBFE7C66F10}" srcId="{D481C109-0FC7-4CE9-8F6F-40A00A73B294}" destId="{BA3CCA43-9958-4C33-9F79-D5B90D085616}" srcOrd="1" destOrd="0" parTransId="{0CF5E743-5F1D-4FCF-B8AF-8E00A3D4C62C}" sibTransId="{5F7BAA4F-3126-4138-A9F4-B118CFA9BB17}"/>
    <dgm:cxn modelId="{690391BC-A572-42C1-BA6F-FA263B803B34}" type="presOf" srcId="{B80A2AB0-332B-4DA9-8EFD-06A4D9A6397E}" destId="{1555E364-4030-4AA0-BE25-C6BEAB0C6FA3}" srcOrd="0" destOrd="0" presId="urn:microsoft.com/office/officeart/2005/8/layout/hierarchy2"/>
    <dgm:cxn modelId="{98F94D50-66C6-4F77-BC00-33B124DDD129}" srcId="{E2015D45-7369-49A3-8153-763A1AB5820B}" destId="{FD569450-9545-43B4-9C34-352662499375}" srcOrd="0" destOrd="0" parTransId="{56BE9929-F32E-488D-8593-BEEDD56DCAED}" sibTransId="{96900011-F62E-42F7-BFBD-735548CAC509}"/>
    <dgm:cxn modelId="{C14AB992-220E-4154-B349-88763BDFF3C7}" srcId="{E33D6A2A-7903-42BD-8CB8-CD322DC78D40}" destId="{D481C109-0FC7-4CE9-8F6F-40A00A73B294}" srcOrd="0" destOrd="0" parTransId="{5773F993-6CFA-4413-A347-198999F3168C}" sibTransId="{1582047E-E39E-462E-BFA9-BC14245A7A12}"/>
    <dgm:cxn modelId="{5FEE8F83-AF41-4161-A3CC-DF8D0822AD5B}" type="presOf" srcId="{4F09F464-C9DC-42FD-93AF-8D7243661CE5}" destId="{9037610D-7CBE-4557-A89E-DADB03FC451C}" srcOrd="0" destOrd="0" presId="urn:microsoft.com/office/officeart/2005/8/layout/hierarchy2"/>
    <dgm:cxn modelId="{B8690663-2E95-431C-B166-B91FC801C0BD}" type="presOf" srcId="{FD569450-9545-43B4-9C34-352662499375}" destId="{CD6B3977-A49E-4A38-BA93-9F4CF913A9C5}" srcOrd="0" destOrd="0" presId="urn:microsoft.com/office/officeart/2005/8/layout/hierarchy2"/>
    <dgm:cxn modelId="{65142A2F-E659-4BCA-8B0A-03FF90EA8EAE}" type="presOf" srcId="{93F0D12E-45BD-42A3-A10F-EBF4ED949FAE}" destId="{C54327B9-E703-406D-9F5F-363B3094D025}" srcOrd="1" destOrd="0" presId="urn:microsoft.com/office/officeart/2005/8/layout/hierarchy2"/>
    <dgm:cxn modelId="{B803D145-DF75-4A62-9AA5-88809FC41E0D}" type="presOf" srcId="{DDD0422C-0577-4B62-9617-90C1A97B9CBC}" destId="{653C457B-C8ED-4DB4-BAE1-663392570E7F}" srcOrd="0" destOrd="0" presId="urn:microsoft.com/office/officeart/2005/8/layout/hierarchy2"/>
    <dgm:cxn modelId="{A352F643-011D-4251-B640-DF7471657C63}" type="presOf" srcId="{7DE1A59B-BB7A-4E17-B482-314B7AA1989C}" destId="{7FF1E71E-8735-430E-BB2C-7DCCA8AB62BE}" srcOrd="0" destOrd="0" presId="urn:microsoft.com/office/officeart/2005/8/layout/hierarchy2"/>
    <dgm:cxn modelId="{C0507EF0-0E81-4623-A4E7-D1ED4740CCF6}" srcId="{D481C109-0FC7-4CE9-8F6F-40A00A73B294}" destId="{6D4012B9-110F-4F6E-988D-28BC8416091B}" srcOrd="2" destOrd="0" parTransId="{C67ED9E0-0FAF-4029-B455-33353E3B8746}" sibTransId="{33465D63-84EF-4B41-B1C2-4474A0D58742}"/>
    <dgm:cxn modelId="{B11FFF0C-4EE9-4FB3-B333-C31C357F6D26}" type="presOf" srcId="{56BE9929-F32E-488D-8593-BEEDD56DCAED}" destId="{6D4C5D86-F205-4F29-94AA-AE9FA91D5667}" srcOrd="1" destOrd="0" presId="urn:microsoft.com/office/officeart/2005/8/layout/hierarchy2"/>
    <dgm:cxn modelId="{CEE227BE-1E95-4DFB-993A-6BD9BEB230A0}" srcId="{E33D6A2A-7903-42BD-8CB8-CD322DC78D40}" destId="{C799BD3D-656D-4A3C-963A-A4A63EFED678}" srcOrd="1" destOrd="0" parTransId="{61C8DDAE-2A67-4ED4-B198-1B16A68DA17B}" sibTransId="{16245A9E-A984-43C7-A6D1-CA2413825834}"/>
    <dgm:cxn modelId="{069039E7-4058-4A54-A539-5B368904F8DC}" type="presOf" srcId="{0CF5E743-5F1D-4FCF-B8AF-8E00A3D4C62C}" destId="{B5BB6403-BD78-4E12-8C77-42FBE53D62FB}" srcOrd="0" destOrd="0" presId="urn:microsoft.com/office/officeart/2005/8/layout/hierarchy2"/>
    <dgm:cxn modelId="{6D94BE06-16EF-4873-BE71-BB862CBA6ED5}" type="presOf" srcId="{C67ED9E0-0FAF-4029-B455-33353E3B8746}" destId="{ED6C2C57-3ED5-48F2-9E78-DA50E0CFCE42}" srcOrd="0" destOrd="0" presId="urn:microsoft.com/office/officeart/2005/8/layout/hierarchy2"/>
    <dgm:cxn modelId="{CFEAE59C-4ACE-42FF-A325-9A2FA412B6A8}" type="presOf" srcId="{E2015D45-7369-49A3-8153-763A1AB5820B}" destId="{99F43B08-6AB6-40D6-B11A-1F9BF0CD8FD9}" srcOrd="0" destOrd="0" presId="urn:microsoft.com/office/officeart/2005/8/layout/hierarchy2"/>
    <dgm:cxn modelId="{09EE8B50-16A0-4A67-A8DE-2F184955431D}" type="presOf" srcId="{E6F3880C-05BA-435B-ABEB-1D8D5C0CEA54}" destId="{6F398E6E-67FA-4E26-8362-1892E38F2252}" srcOrd="1" destOrd="0" presId="urn:microsoft.com/office/officeart/2005/8/layout/hierarchy2"/>
    <dgm:cxn modelId="{6FF1886A-94F9-4974-BE0D-BF33A24F0A69}" type="presOf" srcId="{B6D5FD65-0066-4895-8582-D36A1E9356B9}" destId="{7D8FC513-6C6C-422D-B9D3-FFFF6CD072BC}" srcOrd="0" destOrd="0" presId="urn:microsoft.com/office/officeart/2005/8/layout/hierarchy2"/>
    <dgm:cxn modelId="{1EB582B3-2BFE-498A-A2F2-0322D2AB2706}" srcId="{4F09F464-C9DC-42FD-93AF-8D7243661CE5}" destId="{F3137E27-C5F9-4718-B5C5-BAF4B1700923}" srcOrd="0" destOrd="0" parTransId="{C90893DC-6BC5-4E59-A0DA-05D890BA8233}" sibTransId="{A491A1FD-25FF-40AE-ACCF-2295F58944CA}"/>
    <dgm:cxn modelId="{4F52C25A-F84C-4303-A29B-2C767CF3A690}" type="presOf" srcId="{93F0D12E-45BD-42A3-A10F-EBF4ED949FAE}" destId="{AE0E5ED6-14F1-4553-B107-2E9961BC4627}" srcOrd="0" destOrd="0" presId="urn:microsoft.com/office/officeart/2005/8/layout/hierarchy2"/>
    <dgm:cxn modelId="{B86E4F3E-1B79-4649-8CC6-FB4E52B7BCE0}" type="presOf" srcId="{3DC17F69-2D21-43EE-A24B-6D9505EDE75E}" destId="{13472BF4-2B91-4AF1-AA8A-40D4FC9AD3B0}" srcOrd="0" destOrd="0" presId="urn:microsoft.com/office/officeart/2005/8/layout/hierarchy2"/>
    <dgm:cxn modelId="{05F4FAB4-63B4-4CC7-A94E-82969097F55F}" srcId="{E33D6A2A-7903-42BD-8CB8-CD322DC78D40}" destId="{228349C0-A6C6-4E1B-9C7D-9F0819B0ACA6}" srcOrd="2" destOrd="0" parTransId="{B2EE107E-D516-45D5-BE2C-94FAFEB1777A}" sibTransId="{35D74016-713E-4E24-B18D-7BE0ECE349C5}"/>
    <dgm:cxn modelId="{062E5126-D926-45D4-9BFF-F028B971B072}" type="presOf" srcId="{6D4012B9-110F-4F6E-988D-28BC8416091B}" destId="{14A7054D-DD8E-415C-9CA8-F7718E16B344}" srcOrd="0" destOrd="0" presId="urn:microsoft.com/office/officeart/2005/8/layout/hierarchy2"/>
    <dgm:cxn modelId="{61F59A55-7331-4316-A014-269E79AE5E6E}" type="presOf" srcId="{BB4E2068-FFAC-43FA-9E72-A259C8D92F9F}" destId="{0ADDCC36-CFC6-494D-8B74-6F409E1F193F}" srcOrd="0" destOrd="0" presId="urn:microsoft.com/office/officeart/2005/8/layout/hierarchy2"/>
    <dgm:cxn modelId="{A37BEA04-CB15-47C6-94FE-33BD9823A077}" srcId="{BB4E2068-FFAC-43FA-9E72-A259C8D92F9F}" destId="{867D5070-414B-49AC-B62A-687145751B8D}" srcOrd="0" destOrd="0" parTransId="{61A6DF17-D974-4AE4-992E-AEB8DFF8C483}" sibTransId="{5B671A25-31F8-4748-B949-83C7C8B12497}"/>
    <dgm:cxn modelId="{FA14DACA-1C23-43DD-A695-311ECA563120}" type="presOf" srcId="{21301C96-5D6F-4D99-94AC-4AA1A8A7F497}" destId="{5DEC0482-5AED-4216-86D2-6DF48CD959FE}" srcOrd="0" destOrd="0" presId="urn:microsoft.com/office/officeart/2005/8/layout/hierarchy2"/>
    <dgm:cxn modelId="{F9A37B53-91A0-4307-AE25-A66761D138A8}" type="presOf" srcId="{7B674D19-4FA2-47A2-992B-BC8874481B0A}" destId="{2CA5B12B-049F-4050-95E7-B3D6F0436666}" srcOrd="0" destOrd="0" presId="urn:microsoft.com/office/officeart/2005/8/layout/hierarchy2"/>
    <dgm:cxn modelId="{8DB12D42-3B5B-4DA8-8683-EED970ACFBBA}" type="presOf" srcId="{995650C4-F082-4CEA-91C8-DF2F41AC7C01}" destId="{8DA8564A-A8A5-4D5D-AF81-715F81DBB574}" srcOrd="1" destOrd="0" presId="urn:microsoft.com/office/officeart/2005/8/layout/hierarchy2"/>
    <dgm:cxn modelId="{FA3795D8-9CE9-493F-969B-F888D9282007}" type="presOf" srcId="{C67ED9E0-0FAF-4029-B455-33353E3B8746}" destId="{45216CC4-46CF-49BE-95C6-0FC3B3FD48BC}" srcOrd="1" destOrd="0" presId="urn:microsoft.com/office/officeart/2005/8/layout/hierarchy2"/>
    <dgm:cxn modelId="{64A2B55B-BE03-4AF4-BC30-4B59BDB3DA6F}" type="presOf" srcId="{7B674D19-4FA2-47A2-992B-BC8874481B0A}" destId="{313DFA4C-951B-44D9-9BD9-4F12004C2CFB}" srcOrd="1" destOrd="0" presId="urn:microsoft.com/office/officeart/2005/8/layout/hierarchy2"/>
    <dgm:cxn modelId="{6FD84EC8-1E64-4592-B5AD-FB6C69893CD1}" type="presOf" srcId="{BA3CCA43-9958-4C33-9F79-D5B90D085616}" destId="{F9F6A974-6376-4E62-91B3-FDA52BF35E29}" srcOrd="0" destOrd="0" presId="urn:microsoft.com/office/officeart/2005/8/layout/hierarchy2"/>
    <dgm:cxn modelId="{0148EB16-F0F8-493E-82FA-6881286D8E74}" type="presOf" srcId="{E46F394C-17AC-4EDC-AA47-08BB1CBE03A8}" destId="{707854AF-4DD1-47CC-B5DB-21BAD8B296DD}" srcOrd="0" destOrd="0" presId="urn:microsoft.com/office/officeart/2005/8/layout/hierarchy2"/>
    <dgm:cxn modelId="{6E279894-086E-4A51-A550-F7A8115A866D}" type="presOf" srcId="{B2EE107E-D516-45D5-BE2C-94FAFEB1777A}" destId="{EE1E9AC7-7A28-4362-AE1A-47262E6A4656}" srcOrd="0" destOrd="0" presId="urn:microsoft.com/office/officeart/2005/8/layout/hierarchy2"/>
    <dgm:cxn modelId="{9F64A193-2CF5-41A2-B445-212421D18425}" srcId="{8AAFDB65-A5F8-434D-AAAB-58305A491F00}" destId="{9993D55D-6128-4153-9AA6-205D79C7352C}" srcOrd="0" destOrd="0" parTransId="{1DE39264-5E98-437A-A76C-44290CF1548B}" sibTransId="{F9621BC2-FE2C-446A-94A5-4BE92F583487}"/>
    <dgm:cxn modelId="{AA4BA3B5-69AE-4A2D-89D9-1D6DD00C9213}" type="presOf" srcId="{D481C109-0FC7-4CE9-8F6F-40A00A73B294}" destId="{582709A3-2640-428F-87FF-3B2FC8CD4747}" srcOrd="0" destOrd="0" presId="urn:microsoft.com/office/officeart/2005/8/layout/hierarchy2"/>
    <dgm:cxn modelId="{A021DE6B-A29A-42ED-B723-01AE81BC3F48}" type="presOf" srcId="{496D53F8-AF8D-4945-B070-F9566B4C5A2C}" destId="{C699FA33-8F19-4C44-AAC6-FBD6ADD4A7C6}" srcOrd="0" destOrd="0" presId="urn:microsoft.com/office/officeart/2005/8/layout/hierarchy2"/>
    <dgm:cxn modelId="{1B5FFB1D-926C-4E88-B77D-9DA1B88622B1}" type="presParOf" srcId="{6AE83810-C775-4D33-98F9-E2589551D738}" destId="{A1743DB4-FA46-4426-8298-0F4CE9F299D3}" srcOrd="0" destOrd="0" presId="urn:microsoft.com/office/officeart/2005/8/layout/hierarchy2"/>
    <dgm:cxn modelId="{D89BB071-B053-4940-921E-B43B49860F9D}" type="presParOf" srcId="{A1743DB4-FA46-4426-8298-0F4CE9F299D3}" destId="{551B32C1-B453-4E09-ABB5-50C6B0748679}" srcOrd="0" destOrd="0" presId="urn:microsoft.com/office/officeart/2005/8/layout/hierarchy2"/>
    <dgm:cxn modelId="{8FC3C05B-2972-4506-AF59-822D56E7F7F3}" type="presParOf" srcId="{A1743DB4-FA46-4426-8298-0F4CE9F299D3}" destId="{86AACBB4-5A07-4664-BB3C-72243A5EAE7F}" srcOrd="1" destOrd="0" presId="urn:microsoft.com/office/officeart/2005/8/layout/hierarchy2"/>
    <dgm:cxn modelId="{470B34B9-BE22-449C-B881-926D3E9244F8}" type="presParOf" srcId="{86AACBB4-5A07-4664-BB3C-72243A5EAE7F}" destId="{D4B78972-3AB7-4A3C-833B-8AFC1A7FF8A2}" srcOrd="0" destOrd="0" presId="urn:microsoft.com/office/officeart/2005/8/layout/hierarchy2"/>
    <dgm:cxn modelId="{925BC7DC-181A-4011-A571-F29BB9015911}" type="presParOf" srcId="{D4B78972-3AB7-4A3C-833B-8AFC1A7FF8A2}" destId="{7A60F493-2BC8-4E78-A434-14C448A21E24}" srcOrd="0" destOrd="0" presId="urn:microsoft.com/office/officeart/2005/8/layout/hierarchy2"/>
    <dgm:cxn modelId="{E8903481-E643-45D0-9D67-6FF315C01A3D}" type="presParOf" srcId="{86AACBB4-5A07-4664-BB3C-72243A5EAE7F}" destId="{2BD17058-1903-4770-9BC0-47BD7B6AF0F0}" srcOrd="1" destOrd="0" presId="urn:microsoft.com/office/officeart/2005/8/layout/hierarchy2"/>
    <dgm:cxn modelId="{1B38E25C-09C2-4755-9D54-D41727F9E5A1}" type="presParOf" srcId="{2BD17058-1903-4770-9BC0-47BD7B6AF0F0}" destId="{582709A3-2640-428F-87FF-3B2FC8CD4747}" srcOrd="0" destOrd="0" presId="urn:microsoft.com/office/officeart/2005/8/layout/hierarchy2"/>
    <dgm:cxn modelId="{CB431C72-AAD5-474B-90DF-664ACA99EA37}" type="presParOf" srcId="{2BD17058-1903-4770-9BC0-47BD7B6AF0F0}" destId="{C2164C2F-145E-4E8E-B30A-A34F39CD8812}" srcOrd="1" destOrd="0" presId="urn:microsoft.com/office/officeart/2005/8/layout/hierarchy2"/>
    <dgm:cxn modelId="{BBD885F0-68C4-4D6D-BCC9-9064FF501E59}" type="presParOf" srcId="{C2164C2F-145E-4E8E-B30A-A34F39CD8812}" destId="{7D8FC513-6C6C-422D-B9D3-FFFF6CD072BC}" srcOrd="0" destOrd="0" presId="urn:microsoft.com/office/officeart/2005/8/layout/hierarchy2"/>
    <dgm:cxn modelId="{FC71667A-8E3E-47A3-839B-DF726C04F803}" type="presParOf" srcId="{7D8FC513-6C6C-422D-B9D3-FFFF6CD072BC}" destId="{B5D5D7C8-404D-40EB-A30E-303300C07C46}" srcOrd="0" destOrd="0" presId="urn:microsoft.com/office/officeart/2005/8/layout/hierarchy2"/>
    <dgm:cxn modelId="{4700431D-0DB1-45C7-A19B-FC4831E21D61}" type="presParOf" srcId="{C2164C2F-145E-4E8E-B30A-A34F39CD8812}" destId="{64A39CA8-65AB-458F-B2AE-313B9BC0BDF7}" srcOrd="1" destOrd="0" presId="urn:microsoft.com/office/officeart/2005/8/layout/hierarchy2"/>
    <dgm:cxn modelId="{05E2ECBB-6BF5-4784-BE17-AF4667307554}" type="presParOf" srcId="{64A39CA8-65AB-458F-B2AE-313B9BC0BDF7}" destId="{99F43B08-6AB6-40D6-B11A-1F9BF0CD8FD9}" srcOrd="0" destOrd="0" presId="urn:microsoft.com/office/officeart/2005/8/layout/hierarchy2"/>
    <dgm:cxn modelId="{082253AF-C5DC-4D25-80E7-75FD4A5F77B6}" type="presParOf" srcId="{64A39CA8-65AB-458F-B2AE-313B9BC0BDF7}" destId="{C77AE3F4-75FE-4814-8016-E4A8C5309407}" srcOrd="1" destOrd="0" presId="urn:microsoft.com/office/officeart/2005/8/layout/hierarchy2"/>
    <dgm:cxn modelId="{8557E194-3DC2-4B0B-82D0-465F1ACEFB8A}" type="presParOf" srcId="{C77AE3F4-75FE-4814-8016-E4A8C5309407}" destId="{B382EA92-784A-4039-888B-50279FD6F334}" srcOrd="0" destOrd="0" presId="urn:microsoft.com/office/officeart/2005/8/layout/hierarchy2"/>
    <dgm:cxn modelId="{72DAF8B6-27A9-4FA6-8F3A-CB32A6B6C47F}" type="presParOf" srcId="{B382EA92-784A-4039-888B-50279FD6F334}" destId="{6D4C5D86-F205-4F29-94AA-AE9FA91D5667}" srcOrd="0" destOrd="0" presId="urn:microsoft.com/office/officeart/2005/8/layout/hierarchy2"/>
    <dgm:cxn modelId="{EF9DAD6E-3B6E-4D50-88D4-6BD5CCE6D250}" type="presParOf" srcId="{C77AE3F4-75FE-4814-8016-E4A8C5309407}" destId="{42779624-0A02-45D1-BD33-30E6AB80048B}" srcOrd="1" destOrd="0" presId="urn:microsoft.com/office/officeart/2005/8/layout/hierarchy2"/>
    <dgm:cxn modelId="{516B0D71-5B23-4088-9F67-818A8671EF14}" type="presParOf" srcId="{42779624-0A02-45D1-BD33-30E6AB80048B}" destId="{CD6B3977-A49E-4A38-BA93-9F4CF913A9C5}" srcOrd="0" destOrd="0" presId="urn:microsoft.com/office/officeart/2005/8/layout/hierarchy2"/>
    <dgm:cxn modelId="{D0945CA1-673C-4282-8C38-0DF43B7AF432}" type="presParOf" srcId="{42779624-0A02-45D1-BD33-30E6AB80048B}" destId="{16B0660E-A353-4935-82F6-02E87090F0A2}" srcOrd="1" destOrd="0" presId="urn:microsoft.com/office/officeart/2005/8/layout/hierarchy2"/>
    <dgm:cxn modelId="{E050AFB4-AD66-46C4-8256-B950E250EE30}" type="presParOf" srcId="{16B0660E-A353-4935-82F6-02E87090F0A2}" destId="{6A7B1D4C-A012-43E0-B83E-42C1F31E308A}" srcOrd="0" destOrd="0" presId="urn:microsoft.com/office/officeart/2005/8/layout/hierarchy2"/>
    <dgm:cxn modelId="{CFAC0683-864D-474B-9287-E1017BC54609}" type="presParOf" srcId="{6A7B1D4C-A012-43E0-B83E-42C1F31E308A}" destId="{E9336C2C-F401-4EA5-B9E3-E70E03EA8AC1}" srcOrd="0" destOrd="0" presId="urn:microsoft.com/office/officeart/2005/8/layout/hierarchy2"/>
    <dgm:cxn modelId="{5D1561B1-BCC2-4E53-B1AE-7DA60605BE17}" type="presParOf" srcId="{16B0660E-A353-4935-82F6-02E87090F0A2}" destId="{1F2524E7-D31C-4698-9E6B-855F0599159F}" srcOrd="1" destOrd="0" presId="urn:microsoft.com/office/officeart/2005/8/layout/hierarchy2"/>
    <dgm:cxn modelId="{68DF7AC4-10EC-411E-A5AA-D8BF43DAE70E}" type="presParOf" srcId="{1F2524E7-D31C-4698-9E6B-855F0599159F}" destId="{BEC3406D-C478-44D6-860B-D320178BB8F3}" srcOrd="0" destOrd="0" presId="urn:microsoft.com/office/officeart/2005/8/layout/hierarchy2"/>
    <dgm:cxn modelId="{7E0A8E72-ADDF-4235-BDD3-0A5FA3B5498D}" type="presParOf" srcId="{1F2524E7-D31C-4698-9E6B-855F0599159F}" destId="{A79C0D01-B267-410B-8CDC-5BCA4C309CBC}" srcOrd="1" destOrd="0" presId="urn:microsoft.com/office/officeart/2005/8/layout/hierarchy2"/>
    <dgm:cxn modelId="{7608ED83-A745-4550-9DAD-E403F2225DF3}" type="presParOf" srcId="{C2164C2F-145E-4E8E-B30A-A34F39CD8812}" destId="{B5BB6403-BD78-4E12-8C77-42FBE53D62FB}" srcOrd="2" destOrd="0" presId="urn:microsoft.com/office/officeart/2005/8/layout/hierarchy2"/>
    <dgm:cxn modelId="{98C20C00-8340-47CC-AEF2-23BFDEA0B184}" type="presParOf" srcId="{B5BB6403-BD78-4E12-8C77-42FBE53D62FB}" destId="{299FCDBB-9A7C-4419-8632-9B04449A5BD0}" srcOrd="0" destOrd="0" presId="urn:microsoft.com/office/officeart/2005/8/layout/hierarchy2"/>
    <dgm:cxn modelId="{BC8AE477-41B7-4C36-839F-E0AB7C465A54}" type="presParOf" srcId="{C2164C2F-145E-4E8E-B30A-A34F39CD8812}" destId="{B4C4B8C3-9E8E-44B4-9AC5-B95D4CB522B0}" srcOrd="3" destOrd="0" presId="urn:microsoft.com/office/officeart/2005/8/layout/hierarchy2"/>
    <dgm:cxn modelId="{45E4C167-7863-49E0-862D-FA704290ACBE}" type="presParOf" srcId="{B4C4B8C3-9E8E-44B4-9AC5-B95D4CB522B0}" destId="{F9F6A974-6376-4E62-91B3-FDA52BF35E29}" srcOrd="0" destOrd="0" presId="urn:microsoft.com/office/officeart/2005/8/layout/hierarchy2"/>
    <dgm:cxn modelId="{D3DB3359-4E19-4919-8FA2-60D01D99B10A}" type="presParOf" srcId="{B4C4B8C3-9E8E-44B4-9AC5-B95D4CB522B0}" destId="{A10A04FC-3569-4915-8FDD-714BB5AF8ABE}" srcOrd="1" destOrd="0" presId="urn:microsoft.com/office/officeart/2005/8/layout/hierarchy2"/>
    <dgm:cxn modelId="{14D64084-3388-4CD6-8510-E8DA2D9AF40F}" type="presParOf" srcId="{A10A04FC-3569-4915-8FDD-714BB5AF8ABE}" destId="{AE0E5ED6-14F1-4553-B107-2E9961BC4627}" srcOrd="0" destOrd="0" presId="urn:microsoft.com/office/officeart/2005/8/layout/hierarchy2"/>
    <dgm:cxn modelId="{1931F80F-F40A-4201-8213-B0CADEDDADA4}" type="presParOf" srcId="{AE0E5ED6-14F1-4553-B107-2E9961BC4627}" destId="{C54327B9-E703-406D-9F5F-363B3094D025}" srcOrd="0" destOrd="0" presId="urn:microsoft.com/office/officeart/2005/8/layout/hierarchy2"/>
    <dgm:cxn modelId="{2FF92137-DFF7-4CBE-81FF-8C86184CF8F1}" type="presParOf" srcId="{A10A04FC-3569-4915-8FDD-714BB5AF8ABE}" destId="{204CFB62-8AA0-48F1-B781-C6791EE04CD9}" srcOrd="1" destOrd="0" presId="urn:microsoft.com/office/officeart/2005/8/layout/hierarchy2"/>
    <dgm:cxn modelId="{2A1C02BB-6779-4997-B46B-82F06863583A}" type="presParOf" srcId="{204CFB62-8AA0-48F1-B781-C6791EE04CD9}" destId="{33B6912E-AEE5-4323-875A-2FBC6BC16DD5}" srcOrd="0" destOrd="0" presId="urn:microsoft.com/office/officeart/2005/8/layout/hierarchy2"/>
    <dgm:cxn modelId="{98FA8F0D-B8C1-4F46-81D6-2BFD034136C3}" type="presParOf" srcId="{204CFB62-8AA0-48F1-B781-C6791EE04CD9}" destId="{F80F32C3-25D3-42AE-A220-EE62065AC6D1}" srcOrd="1" destOrd="0" presId="urn:microsoft.com/office/officeart/2005/8/layout/hierarchy2"/>
    <dgm:cxn modelId="{F5D56052-DBF7-404B-9CC5-5F561613D216}" type="presParOf" srcId="{F80F32C3-25D3-42AE-A220-EE62065AC6D1}" destId="{8DFB4BFD-8F96-477C-AA68-155B5EE148F5}" srcOrd="0" destOrd="0" presId="urn:microsoft.com/office/officeart/2005/8/layout/hierarchy2"/>
    <dgm:cxn modelId="{2F6527B3-E23E-45D2-8485-BA0CE57BFE77}" type="presParOf" srcId="{8DFB4BFD-8F96-477C-AA68-155B5EE148F5}" destId="{E2873ADB-12CC-42A6-AD8C-F86D4D77CE72}" srcOrd="0" destOrd="0" presId="urn:microsoft.com/office/officeart/2005/8/layout/hierarchy2"/>
    <dgm:cxn modelId="{E9BD82F2-3E69-47BF-B217-05A52EA94407}" type="presParOf" srcId="{F80F32C3-25D3-42AE-A220-EE62065AC6D1}" destId="{2FBB7FDD-CE4D-44B0-9C1C-78F74FA5053A}" srcOrd="1" destOrd="0" presId="urn:microsoft.com/office/officeart/2005/8/layout/hierarchy2"/>
    <dgm:cxn modelId="{832E9E4F-214D-4159-8ACC-5AC83AA843EE}" type="presParOf" srcId="{2FBB7FDD-CE4D-44B0-9C1C-78F74FA5053A}" destId="{409944A1-9187-4922-BE72-2A4BF8541ED8}" srcOrd="0" destOrd="0" presId="urn:microsoft.com/office/officeart/2005/8/layout/hierarchy2"/>
    <dgm:cxn modelId="{B2C6C7A2-8EAE-4E0E-8B05-FDB4184F306C}" type="presParOf" srcId="{2FBB7FDD-CE4D-44B0-9C1C-78F74FA5053A}" destId="{BE3925D6-40B5-4273-9FD9-BBE1803DA1FE}" srcOrd="1" destOrd="0" presId="urn:microsoft.com/office/officeart/2005/8/layout/hierarchy2"/>
    <dgm:cxn modelId="{E5D8C3C8-55F2-4867-951A-8CF4F4177E6A}" type="presParOf" srcId="{C2164C2F-145E-4E8E-B30A-A34F39CD8812}" destId="{ED6C2C57-3ED5-48F2-9E78-DA50E0CFCE42}" srcOrd="4" destOrd="0" presId="urn:microsoft.com/office/officeart/2005/8/layout/hierarchy2"/>
    <dgm:cxn modelId="{8181C506-EC4D-44A4-9ABB-79F66FFBEAC4}" type="presParOf" srcId="{ED6C2C57-3ED5-48F2-9E78-DA50E0CFCE42}" destId="{45216CC4-46CF-49BE-95C6-0FC3B3FD48BC}" srcOrd="0" destOrd="0" presId="urn:microsoft.com/office/officeart/2005/8/layout/hierarchy2"/>
    <dgm:cxn modelId="{976F82DD-04E8-4B16-AD0E-D727716D6FC5}" type="presParOf" srcId="{C2164C2F-145E-4E8E-B30A-A34F39CD8812}" destId="{9A5D1EE2-77F4-47EE-86A9-89AD202B1622}" srcOrd="5" destOrd="0" presId="urn:microsoft.com/office/officeart/2005/8/layout/hierarchy2"/>
    <dgm:cxn modelId="{8977575B-EED0-45F0-A302-6BF7B643D4B9}" type="presParOf" srcId="{9A5D1EE2-77F4-47EE-86A9-89AD202B1622}" destId="{14A7054D-DD8E-415C-9CA8-F7718E16B344}" srcOrd="0" destOrd="0" presId="urn:microsoft.com/office/officeart/2005/8/layout/hierarchy2"/>
    <dgm:cxn modelId="{5E86DB80-3875-4F81-9EBE-E6B5ADC54C48}" type="presParOf" srcId="{9A5D1EE2-77F4-47EE-86A9-89AD202B1622}" destId="{93F69F1A-022B-4923-AD23-1E95D06E23CE}" srcOrd="1" destOrd="0" presId="urn:microsoft.com/office/officeart/2005/8/layout/hierarchy2"/>
    <dgm:cxn modelId="{FEB97AB1-6C67-45AA-B455-A5B35B46CC2C}" type="presParOf" srcId="{93F69F1A-022B-4923-AD23-1E95D06E23CE}" destId="{92FF4554-C62F-4FC7-8196-DEACDE7A2E29}" srcOrd="0" destOrd="0" presId="urn:microsoft.com/office/officeart/2005/8/layout/hierarchy2"/>
    <dgm:cxn modelId="{E362F0FF-CA12-4A0F-962C-596BDF8FED7A}" type="presParOf" srcId="{92FF4554-C62F-4FC7-8196-DEACDE7A2E29}" destId="{80C24728-7BDF-493E-A8A6-5C672C03E45C}" srcOrd="0" destOrd="0" presId="urn:microsoft.com/office/officeart/2005/8/layout/hierarchy2"/>
    <dgm:cxn modelId="{F7263C30-DAF9-496E-9CAE-56F55070C425}" type="presParOf" srcId="{93F69F1A-022B-4923-AD23-1E95D06E23CE}" destId="{E11A4E7F-564B-4B1B-8E9F-002019930E09}" srcOrd="1" destOrd="0" presId="urn:microsoft.com/office/officeart/2005/8/layout/hierarchy2"/>
    <dgm:cxn modelId="{FD65CE6A-67ED-4E33-BF00-974F71DC531A}" type="presParOf" srcId="{E11A4E7F-564B-4B1B-8E9F-002019930E09}" destId="{08336FC3-F692-4CCA-9CF2-2FF3AE3B162B}" srcOrd="0" destOrd="0" presId="urn:microsoft.com/office/officeart/2005/8/layout/hierarchy2"/>
    <dgm:cxn modelId="{E94481CD-6EFD-4F05-B57E-B49548F83151}" type="presParOf" srcId="{E11A4E7F-564B-4B1B-8E9F-002019930E09}" destId="{65B35B35-EC1A-41F3-8561-4071E057F7A7}" srcOrd="1" destOrd="0" presId="urn:microsoft.com/office/officeart/2005/8/layout/hierarchy2"/>
    <dgm:cxn modelId="{7A8AEAE4-BCF6-493E-B803-45A2A6614E10}" type="presParOf" srcId="{65B35B35-EC1A-41F3-8561-4071E057F7A7}" destId="{9DFD1B73-10F8-4921-901E-91BAB6A44ADB}" srcOrd="0" destOrd="0" presId="urn:microsoft.com/office/officeart/2005/8/layout/hierarchy2"/>
    <dgm:cxn modelId="{6D2C7435-10D6-4F61-8F09-D40503C1676F}" type="presParOf" srcId="{9DFD1B73-10F8-4921-901E-91BAB6A44ADB}" destId="{B8822F38-201C-4782-B78C-B408726B6677}" srcOrd="0" destOrd="0" presId="urn:microsoft.com/office/officeart/2005/8/layout/hierarchy2"/>
    <dgm:cxn modelId="{3F3AFCFA-B36B-47AF-B6F8-BE9A2CF9D75E}" type="presParOf" srcId="{65B35B35-EC1A-41F3-8561-4071E057F7A7}" destId="{C46EB348-A562-4A09-9E52-A7D5186BD95A}" srcOrd="1" destOrd="0" presId="urn:microsoft.com/office/officeart/2005/8/layout/hierarchy2"/>
    <dgm:cxn modelId="{F6FBDC48-3AF7-4321-A08D-9FF9E7934DE2}" type="presParOf" srcId="{C46EB348-A562-4A09-9E52-A7D5186BD95A}" destId="{04DBF58C-A9C3-4096-99AE-8FC53BBF680F}" srcOrd="0" destOrd="0" presId="urn:microsoft.com/office/officeart/2005/8/layout/hierarchy2"/>
    <dgm:cxn modelId="{5B549A14-6E57-4193-A0EE-1AA7361EDBB6}" type="presParOf" srcId="{C46EB348-A562-4A09-9E52-A7D5186BD95A}" destId="{2A65F220-8F2B-4F5A-AB04-C89D502A6FF7}" srcOrd="1" destOrd="0" presId="urn:microsoft.com/office/officeart/2005/8/layout/hierarchy2"/>
    <dgm:cxn modelId="{F26D8158-6BB3-414C-B294-8583E0A447F6}" type="presParOf" srcId="{C2164C2F-145E-4E8E-B30A-A34F39CD8812}" destId="{CF93E104-D1F1-4197-8555-940B7D4B8A51}" srcOrd="6" destOrd="0" presId="urn:microsoft.com/office/officeart/2005/8/layout/hierarchy2"/>
    <dgm:cxn modelId="{299D51C2-653C-40E3-B15F-8F4FE4B1FE55}" type="presParOf" srcId="{CF93E104-D1F1-4197-8555-940B7D4B8A51}" destId="{6F398E6E-67FA-4E26-8362-1892E38F2252}" srcOrd="0" destOrd="0" presId="urn:microsoft.com/office/officeart/2005/8/layout/hierarchy2"/>
    <dgm:cxn modelId="{E2CBA2F2-954A-4E7F-A99E-72DEB0601BAB}" type="presParOf" srcId="{C2164C2F-145E-4E8E-B30A-A34F39CD8812}" destId="{7CC67DDF-99D9-44CC-8D2A-94EE1F3BE0B1}" srcOrd="7" destOrd="0" presId="urn:microsoft.com/office/officeart/2005/8/layout/hierarchy2"/>
    <dgm:cxn modelId="{C37079EB-5E29-4CB4-999C-32AA4F8E8DBA}" type="presParOf" srcId="{7CC67DDF-99D9-44CC-8D2A-94EE1F3BE0B1}" destId="{10C109A2-2B41-4C80-B931-A8F1B10C9E8F}" srcOrd="0" destOrd="0" presId="urn:microsoft.com/office/officeart/2005/8/layout/hierarchy2"/>
    <dgm:cxn modelId="{C12F71CA-E618-4576-9527-60691CAAD917}" type="presParOf" srcId="{7CC67DDF-99D9-44CC-8D2A-94EE1F3BE0B1}" destId="{9F3CB99D-06A0-434C-89AB-E316A1C41498}" srcOrd="1" destOrd="0" presId="urn:microsoft.com/office/officeart/2005/8/layout/hierarchy2"/>
    <dgm:cxn modelId="{D02B2638-D6DB-45ED-813B-A4D654FE4144}" type="presParOf" srcId="{9F3CB99D-06A0-434C-89AB-E316A1C41498}" destId="{144CBC47-6E27-42F1-9F14-A4D849000A56}" srcOrd="0" destOrd="0" presId="urn:microsoft.com/office/officeart/2005/8/layout/hierarchy2"/>
    <dgm:cxn modelId="{8657F24B-259F-4E41-812E-88DEDB169797}" type="presParOf" srcId="{144CBC47-6E27-42F1-9F14-A4D849000A56}" destId="{D126A2F2-D529-40D9-AE9D-35520C30E506}" srcOrd="0" destOrd="0" presId="urn:microsoft.com/office/officeart/2005/8/layout/hierarchy2"/>
    <dgm:cxn modelId="{987AE412-AD69-44FB-A0D9-D967B1032024}" type="presParOf" srcId="{9F3CB99D-06A0-434C-89AB-E316A1C41498}" destId="{FA295E54-110A-466B-8C96-4D089ADA2194}" srcOrd="1" destOrd="0" presId="urn:microsoft.com/office/officeart/2005/8/layout/hierarchy2"/>
    <dgm:cxn modelId="{6F5F9BD7-0265-4069-80F5-664BD5F63C55}" type="presParOf" srcId="{FA295E54-110A-466B-8C96-4D089ADA2194}" destId="{2D18B8D4-11ED-45FF-A69F-DB2ACB29D269}" srcOrd="0" destOrd="0" presId="urn:microsoft.com/office/officeart/2005/8/layout/hierarchy2"/>
    <dgm:cxn modelId="{E14221D4-DFB6-4D2C-88C0-220993D68986}" type="presParOf" srcId="{FA295E54-110A-466B-8C96-4D089ADA2194}" destId="{062D2227-1D0D-4012-9F92-92E64E5131CF}" srcOrd="1" destOrd="0" presId="urn:microsoft.com/office/officeart/2005/8/layout/hierarchy2"/>
    <dgm:cxn modelId="{42F1E123-6F38-4628-ABD6-1D3FA64B6F7F}" type="presParOf" srcId="{062D2227-1D0D-4012-9F92-92E64E5131CF}" destId="{02657FB7-AB5D-45A3-95DE-890A0613ADED}" srcOrd="0" destOrd="0" presId="urn:microsoft.com/office/officeart/2005/8/layout/hierarchy2"/>
    <dgm:cxn modelId="{00ACC7E4-C13B-4E0A-87BC-5F545C0C25CB}" type="presParOf" srcId="{02657FB7-AB5D-45A3-95DE-890A0613ADED}" destId="{E8602B5B-EC5F-46CA-BF85-F4DECE44181E}" srcOrd="0" destOrd="0" presId="urn:microsoft.com/office/officeart/2005/8/layout/hierarchy2"/>
    <dgm:cxn modelId="{714663F4-DC20-476D-9BAA-B932FC88E578}" type="presParOf" srcId="{062D2227-1D0D-4012-9F92-92E64E5131CF}" destId="{3F3ABD13-92A0-45BB-9B40-DD20AA575714}" srcOrd="1" destOrd="0" presId="urn:microsoft.com/office/officeart/2005/8/layout/hierarchy2"/>
    <dgm:cxn modelId="{7A8F4F03-5CC1-4043-B9B5-1087BB2F6B4E}" type="presParOf" srcId="{3F3ABD13-92A0-45BB-9B40-DD20AA575714}" destId="{13472BF4-2B91-4AF1-AA8A-40D4FC9AD3B0}" srcOrd="0" destOrd="0" presId="urn:microsoft.com/office/officeart/2005/8/layout/hierarchy2"/>
    <dgm:cxn modelId="{61324D65-A801-4A06-AD44-C15AB9718AD1}" type="presParOf" srcId="{3F3ABD13-92A0-45BB-9B40-DD20AA575714}" destId="{1E6FBCAA-A643-4EBB-B60C-8D13C317FE6B}" srcOrd="1" destOrd="0" presId="urn:microsoft.com/office/officeart/2005/8/layout/hierarchy2"/>
    <dgm:cxn modelId="{381A976E-91A1-45B6-953D-40C08E190F23}" type="presParOf" srcId="{86AACBB4-5A07-4664-BB3C-72243A5EAE7F}" destId="{00AA13B0-1E31-4B32-99CB-2B756B7252AE}" srcOrd="2" destOrd="0" presId="urn:microsoft.com/office/officeart/2005/8/layout/hierarchy2"/>
    <dgm:cxn modelId="{5C77092E-7C03-48FF-9507-56BF1EBB21D7}" type="presParOf" srcId="{00AA13B0-1E31-4B32-99CB-2B756B7252AE}" destId="{FABEF49E-BB43-41DC-B927-7E9D02347BC3}" srcOrd="0" destOrd="0" presId="urn:microsoft.com/office/officeart/2005/8/layout/hierarchy2"/>
    <dgm:cxn modelId="{A2E5FEE6-B6D9-4419-8CEB-927B22761425}" type="presParOf" srcId="{86AACBB4-5A07-4664-BB3C-72243A5EAE7F}" destId="{7F2651DB-A51D-461C-9D74-24EA4ADFD0EC}" srcOrd="3" destOrd="0" presId="urn:microsoft.com/office/officeart/2005/8/layout/hierarchy2"/>
    <dgm:cxn modelId="{E21B299E-A32A-4783-A8EF-E7A4D7B9E284}" type="presParOf" srcId="{7F2651DB-A51D-461C-9D74-24EA4ADFD0EC}" destId="{AF5E0FC4-D4A3-44EB-AB2E-33C206259B77}" srcOrd="0" destOrd="0" presId="urn:microsoft.com/office/officeart/2005/8/layout/hierarchy2"/>
    <dgm:cxn modelId="{A4A15F52-3B32-4B18-9B66-ADA54F2E338D}" type="presParOf" srcId="{7F2651DB-A51D-461C-9D74-24EA4ADFD0EC}" destId="{F6ABE834-450F-4622-BBAE-F4F49F6AF5F0}" srcOrd="1" destOrd="0" presId="urn:microsoft.com/office/officeart/2005/8/layout/hierarchy2"/>
    <dgm:cxn modelId="{24CF25AD-C6A7-4EEB-94BB-C48B23105F7B}" type="presParOf" srcId="{F6ABE834-450F-4622-BBAE-F4F49F6AF5F0}" destId="{1555E364-4030-4AA0-BE25-C6BEAB0C6FA3}" srcOrd="0" destOrd="0" presId="urn:microsoft.com/office/officeart/2005/8/layout/hierarchy2"/>
    <dgm:cxn modelId="{15D2CF02-898A-4F6A-8C58-8FBB9DF7AD96}" type="presParOf" srcId="{1555E364-4030-4AA0-BE25-C6BEAB0C6FA3}" destId="{F9DA522F-8B77-4E05-BBED-0AF62D55B654}" srcOrd="0" destOrd="0" presId="urn:microsoft.com/office/officeart/2005/8/layout/hierarchy2"/>
    <dgm:cxn modelId="{CB9D617B-E666-4821-A8F9-5C5CD853780F}" type="presParOf" srcId="{F6ABE834-450F-4622-BBAE-F4F49F6AF5F0}" destId="{CD00EEED-DA2F-430D-9284-F13EA5AFD954}" srcOrd="1" destOrd="0" presId="urn:microsoft.com/office/officeart/2005/8/layout/hierarchy2"/>
    <dgm:cxn modelId="{F4318C17-370B-46A6-B189-AE733CC4DA05}" type="presParOf" srcId="{CD00EEED-DA2F-430D-9284-F13EA5AFD954}" destId="{707854AF-4DD1-47CC-B5DB-21BAD8B296DD}" srcOrd="0" destOrd="0" presId="urn:microsoft.com/office/officeart/2005/8/layout/hierarchy2"/>
    <dgm:cxn modelId="{6BA8F90B-9428-4E0E-945E-8F7F5829BBCC}" type="presParOf" srcId="{CD00EEED-DA2F-430D-9284-F13EA5AFD954}" destId="{7729EF09-8E54-41E7-AC8A-534A65788734}" srcOrd="1" destOrd="0" presId="urn:microsoft.com/office/officeart/2005/8/layout/hierarchy2"/>
    <dgm:cxn modelId="{F53A1622-915B-4788-8D93-605A6799D546}" type="presParOf" srcId="{7729EF09-8E54-41E7-AC8A-534A65788734}" destId="{2CA5B12B-049F-4050-95E7-B3D6F0436666}" srcOrd="0" destOrd="0" presId="urn:microsoft.com/office/officeart/2005/8/layout/hierarchy2"/>
    <dgm:cxn modelId="{046AD4E8-207B-45A4-9F93-18F04A32C6DD}" type="presParOf" srcId="{2CA5B12B-049F-4050-95E7-B3D6F0436666}" destId="{313DFA4C-951B-44D9-9BD9-4F12004C2CFB}" srcOrd="0" destOrd="0" presId="urn:microsoft.com/office/officeart/2005/8/layout/hierarchy2"/>
    <dgm:cxn modelId="{05D989F7-D06D-41B3-AE1B-52EDD63B39B1}" type="presParOf" srcId="{7729EF09-8E54-41E7-AC8A-534A65788734}" destId="{F4723EFB-D513-48AF-9FB3-9E042AF27D47}" srcOrd="1" destOrd="0" presId="urn:microsoft.com/office/officeart/2005/8/layout/hierarchy2"/>
    <dgm:cxn modelId="{2FDA4FEC-80B2-40FE-94CC-B22764790901}" type="presParOf" srcId="{F4723EFB-D513-48AF-9FB3-9E042AF27D47}" destId="{C699FA33-8F19-4C44-AAC6-FBD6ADD4A7C6}" srcOrd="0" destOrd="0" presId="urn:microsoft.com/office/officeart/2005/8/layout/hierarchy2"/>
    <dgm:cxn modelId="{F4658C62-6152-486A-98E1-D681C7B34EA5}" type="presParOf" srcId="{F4723EFB-D513-48AF-9FB3-9E042AF27D47}" destId="{E9E55A03-403E-4083-A63C-A915C8246B4A}" srcOrd="1" destOrd="0" presId="urn:microsoft.com/office/officeart/2005/8/layout/hierarchy2"/>
    <dgm:cxn modelId="{7F8D4F5C-7F4A-4E3D-8FF2-623BFEA90689}" type="presParOf" srcId="{E9E55A03-403E-4083-A63C-A915C8246B4A}" destId="{94B3AB42-5132-4F7C-AF01-787796CF5D30}" srcOrd="0" destOrd="0" presId="urn:microsoft.com/office/officeart/2005/8/layout/hierarchy2"/>
    <dgm:cxn modelId="{ADAE19C0-F11D-408F-AA37-A898CE3C2800}" type="presParOf" srcId="{94B3AB42-5132-4F7C-AF01-787796CF5D30}" destId="{DA98032E-A82E-4C1D-8D49-F6CEDE312AA1}" srcOrd="0" destOrd="0" presId="urn:microsoft.com/office/officeart/2005/8/layout/hierarchy2"/>
    <dgm:cxn modelId="{B0AD80D6-CF1A-404F-9A46-720641EC3F9F}" type="presParOf" srcId="{E9E55A03-403E-4083-A63C-A915C8246B4A}" destId="{34702122-D333-4859-A733-6E05874CBBB3}" srcOrd="1" destOrd="0" presId="urn:microsoft.com/office/officeart/2005/8/layout/hierarchy2"/>
    <dgm:cxn modelId="{109CD617-042D-4AE0-9527-546A6E98E6DC}" type="presParOf" srcId="{34702122-D333-4859-A733-6E05874CBBB3}" destId="{7FF1E71E-8735-430E-BB2C-7DCCA8AB62BE}" srcOrd="0" destOrd="0" presId="urn:microsoft.com/office/officeart/2005/8/layout/hierarchy2"/>
    <dgm:cxn modelId="{81AFFB06-DB53-4D8E-947E-858AD5AC5934}" type="presParOf" srcId="{34702122-D333-4859-A733-6E05874CBBB3}" destId="{FF4BFF54-A97E-4ACB-9FFA-E5282338D5A8}" srcOrd="1" destOrd="0" presId="urn:microsoft.com/office/officeart/2005/8/layout/hierarchy2"/>
    <dgm:cxn modelId="{A477D710-C2A2-4CE6-A23D-55485E2E8065}" type="presParOf" srcId="{F6ABE834-450F-4622-BBAE-F4F49F6AF5F0}" destId="{F45EB431-D110-4F27-9DF4-33D7EEBD34DF}" srcOrd="2" destOrd="0" presId="urn:microsoft.com/office/officeart/2005/8/layout/hierarchy2"/>
    <dgm:cxn modelId="{443C3DEF-A348-4DD8-9745-1174A8111898}" type="presParOf" srcId="{F45EB431-D110-4F27-9DF4-33D7EEBD34DF}" destId="{45412E52-766E-4924-A4CB-8D4F8E0AAD85}" srcOrd="0" destOrd="0" presId="urn:microsoft.com/office/officeart/2005/8/layout/hierarchy2"/>
    <dgm:cxn modelId="{C2CC974F-C4AA-4DB3-8BED-188D74A2D509}" type="presParOf" srcId="{F6ABE834-450F-4622-BBAE-F4F49F6AF5F0}" destId="{486316C0-040B-446C-A2E4-732A0990FC98}" srcOrd="3" destOrd="0" presId="urn:microsoft.com/office/officeart/2005/8/layout/hierarchy2"/>
    <dgm:cxn modelId="{C9C62EA6-1F24-4B21-BC8D-5C0DCA823B4A}" type="presParOf" srcId="{486316C0-040B-446C-A2E4-732A0990FC98}" destId="{1BCD8DC2-3CE7-453D-8C43-3A6587CB8336}" srcOrd="0" destOrd="0" presId="urn:microsoft.com/office/officeart/2005/8/layout/hierarchy2"/>
    <dgm:cxn modelId="{BDB3E021-0256-404C-83F3-F0F9A7683179}" type="presParOf" srcId="{486316C0-040B-446C-A2E4-732A0990FC98}" destId="{39779A15-7BC4-4DE7-B000-23AB036FE3F7}" srcOrd="1" destOrd="0" presId="urn:microsoft.com/office/officeart/2005/8/layout/hierarchy2"/>
    <dgm:cxn modelId="{2137EF08-6F83-4A94-8EC4-B000731ED349}" type="presParOf" srcId="{39779A15-7BC4-4DE7-B000-23AB036FE3F7}" destId="{653C457B-C8ED-4DB4-BAE1-663392570E7F}" srcOrd="0" destOrd="0" presId="urn:microsoft.com/office/officeart/2005/8/layout/hierarchy2"/>
    <dgm:cxn modelId="{3F41D5B4-8B28-48DA-BEFA-7909CED3BD52}" type="presParOf" srcId="{653C457B-C8ED-4DB4-BAE1-663392570E7F}" destId="{861CC757-B6D0-428D-A78C-B50E9D2B687F}" srcOrd="0" destOrd="0" presId="urn:microsoft.com/office/officeart/2005/8/layout/hierarchy2"/>
    <dgm:cxn modelId="{0166F742-2F02-483F-9313-4CA9EB2ED74B}" type="presParOf" srcId="{39779A15-7BC4-4DE7-B000-23AB036FE3F7}" destId="{3D9E231A-72AA-4A18-B5FA-13B9C8A7D98F}" srcOrd="1" destOrd="0" presId="urn:microsoft.com/office/officeart/2005/8/layout/hierarchy2"/>
    <dgm:cxn modelId="{A2454FBC-C467-4D2B-B5FE-105870CB2A8C}" type="presParOf" srcId="{3D9E231A-72AA-4A18-B5FA-13B9C8A7D98F}" destId="{9037610D-7CBE-4557-A89E-DADB03FC451C}" srcOrd="0" destOrd="0" presId="urn:microsoft.com/office/officeart/2005/8/layout/hierarchy2"/>
    <dgm:cxn modelId="{022BFC55-7295-4610-B3C3-AB1BAE1BA8E5}" type="presParOf" srcId="{3D9E231A-72AA-4A18-B5FA-13B9C8A7D98F}" destId="{B42A7C7F-9E1E-4893-8C6E-CBDD97C4C46B}" srcOrd="1" destOrd="0" presId="urn:microsoft.com/office/officeart/2005/8/layout/hierarchy2"/>
    <dgm:cxn modelId="{5583CC60-0DE9-4C6D-95BA-15BBDD44289F}" type="presParOf" srcId="{B42A7C7F-9E1E-4893-8C6E-CBDD97C4C46B}" destId="{4F854219-A23E-41D7-82B1-69846F3E2958}" srcOrd="0" destOrd="0" presId="urn:microsoft.com/office/officeart/2005/8/layout/hierarchy2"/>
    <dgm:cxn modelId="{AE3AF05E-40E7-410D-87F4-AD2BBAB9983B}" type="presParOf" srcId="{4F854219-A23E-41D7-82B1-69846F3E2958}" destId="{504015C7-F8DC-4D6B-A484-5C04F84D8B7B}" srcOrd="0" destOrd="0" presId="urn:microsoft.com/office/officeart/2005/8/layout/hierarchy2"/>
    <dgm:cxn modelId="{9E1A86B4-7B2D-4FFB-91D8-ACE606BF3864}" type="presParOf" srcId="{B42A7C7F-9E1E-4893-8C6E-CBDD97C4C46B}" destId="{C6243101-3709-4947-8DEB-E357A3CEEC7C}" srcOrd="1" destOrd="0" presId="urn:microsoft.com/office/officeart/2005/8/layout/hierarchy2"/>
    <dgm:cxn modelId="{F9041A74-2634-48BA-A9C9-D61E496BFB60}" type="presParOf" srcId="{C6243101-3709-4947-8DEB-E357A3CEEC7C}" destId="{C9C4D53E-39EE-44EA-AE95-60F2DF98992C}" srcOrd="0" destOrd="0" presId="urn:microsoft.com/office/officeart/2005/8/layout/hierarchy2"/>
    <dgm:cxn modelId="{8B1136D5-381B-4E11-84CF-8A703DC1E309}" type="presParOf" srcId="{C6243101-3709-4947-8DEB-E357A3CEEC7C}" destId="{DA75CA45-6C7F-44CE-B06C-1C6471203B4E}" srcOrd="1" destOrd="0" presId="urn:microsoft.com/office/officeart/2005/8/layout/hierarchy2"/>
    <dgm:cxn modelId="{1EC81630-5DA4-4DBA-BB48-ECF83E28CE84}" type="presParOf" srcId="{86AACBB4-5A07-4664-BB3C-72243A5EAE7F}" destId="{EE1E9AC7-7A28-4362-AE1A-47262E6A4656}" srcOrd="4" destOrd="0" presId="urn:microsoft.com/office/officeart/2005/8/layout/hierarchy2"/>
    <dgm:cxn modelId="{523CB944-B631-4BA8-B0C0-7C6C4BB331F3}" type="presParOf" srcId="{EE1E9AC7-7A28-4362-AE1A-47262E6A4656}" destId="{FB3225BC-BB5E-4937-9BD9-037E313E0B72}" srcOrd="0" destOrd="0" presId="urn:microsoft.com/office/officeart/2005/8/layout/hierarchy2"/>
    <dgm:cxn modelId="{8B257054-E62A-447C-9BBA-87FA547CA50D}" type="presParOf" srcId="{86AACBB4-5A07-4664-BB3C-72243A5EAE7F}" destId="{EC6864CF-29F5-4552-BBB4-1A9D325FFDBA}" srcOrd="5" destOrd="0" presId="urn:microsoft.com/office/officeart/2005/8/layout/hierarchy2"/>
    <dgm:cxn modelId="{5367A8BD-AB4F-41CC-B0F3-D06EEA6868BB}" type="presParOf" srcId="{EC6864CF-29F5-4552-BBB4-1A9D325FFDBA}" destId="{8CBF59C2-74A2-4ACE-A95D-B51913D73222}" srcOrd="0" destOrd="0" presId="urn:microsoft.com/office/officeart/2005/8/layout/hierarchy2"/>
    <dgm:cxn modelId="{EAB209B8-5F05-498A-BFE8-FF7CA1D8E783}" type="presParOf" srcId="{EC6864CF-29F5-4552-BBB4-1A9D325FFDBA}" destId="{A06C5742-4368-4B56-AD63-EB777C644A08}" srcOrd="1" destOrd="0" presId="urn:microsoft.com/office/officeart/2005/8/layout/hierarchy2"/>
    <dgm:cxn modelId="{173E5D8E-49E0-4089-B0C9-87AFE66787F1}" type="presParOf" srcId="{A06C5742-4368-4B56-AD63-EB777C644A08}" destId="{A5722C4D-7C20-4FA7-AE25-91645DD17290}" srcOrd="0" destOrd="0" presId="urn:microsoft.com/office/officeart/2005/8/layout/hierarchy2"/>
    <dgm:cxn modelId="{0C74BC64-7249-499C-8B4C-008D16919A27}" type="presParOf" srcId="{A5722C4D-7C20-4FA7-AE25-91645DD17290}" destId="{8DA8564A-A8A5-4D5D-AF81-715F81DBB574}" srcOrd="0" destOrd="0" presId="urn:microsoft.com/office/officeart/2005/8/layout/hierarchy2"/>
    <dgm:cxn modelId="{BC9CB121-1C81-4AFC-B760-AC5B47099725}" type="presParOf" srcId="{A06C5742-4368-4B56-AD63-EB777C644A08}" destId="{53738A53-810F-4E80-893C-D863E688CEDF}" srcOrd="1" destOrd="0" presId="urn:microsoft.com/office/officeart/2005/8/layout/hierarchy2"/>
    <dgm:cxn modelId="{742BDE98-95CD-4421-99FE-578D2B9DA67F}" type="presParOf" srcId="{53738A53-810F-4E80-893C-D863E688CEDF}" destId="{9D3622E5-D609-4EB4-8D63-219B381E9B59}" srcOrd="0" destOrd="0" presId="urn:microsoft.com/office/officeart/2005/8/layout/hierarchy2"/>
    <dgm:cxn modelId="{5F5CCCB4-8F3F-4692-8FD1-19B04A5A9E6B}" type="presParOf" srcId="{53738A53-810F-4E80-893C-D863E688CEDF}" destId="{142BE1DA-5182-474A-A179-0D3C3CB49E6A}" srcOrd="1" destOrd="0" presId="urn:microsoft.com/office/officeart/2005/8/layout/hierarchy2"/>
    <dgm:cxn modelId="{23096E1C-50A6-4071-BA86-D1064F33DBCF}" type="presParOf" srcId="{142BE1DA-5182-474A-A179-0D3C3CB49E6A}" destId="{5DEC0482-5AED-4216-86D2-6DF48CD959FE}" srcOrd="0" destOrd="0" presId="urn:microsoft.com/office/officeart/2005/8/layout/hierarchy2"/>
    <dgm:cxn modelId="{2E637540-1F3D-45A9-A4B5-C582DA1BC634}" type="presParOf" srcId="{5DEC0482-5AED-4216-86D2-6DF48CD959FE}" destId="{3D2DB6A7-FA1A-4AA0-B1E7-B87CC6A69A49}" srcOrd="0" destOrd="0" presId="urn:microsoft.com/office/officeart/2005/8/layout/hierarchy2"/>
    <dgm:cxn modelId="{245C123C-ADC5-49BD-BB21-A9F0CA912E6C}" type="presParOf" srcId="{142BE1DA-5182-474A-A179-0D3C3CB49E6A}" destId="{54DBCB51-7810-489D-9462-7374D8F8AD75}" srcOrd="1" destOrd="0" presId="urn:microsoft.com/office/officeart/2005/8/layout/hierarchy2"/>
    <dgm:cxn modelId="{052BD340-15BA-46F9-A7EF-DC32B7B8BA40}" type="presParOf" srcId="{54DBCB51-7810-489D-9462-7374D8F8AD75}" destId="{0ADDCC36-CFC6-494D-8B74-6F409E1F193F}" srcOrd="0" destOrd="0" presId="urn:microsoft.com/office/officeart/2005/8/layout/hierarchy2"/>
    <dgm:cxn modelId="{2B210658-2E90-48FB-B430-EF0730B53716}" type="presParOf" srcId="{54DBCB51-7810-489D-9462-7374D8F8AD75}" destId="{F04E6E3A-AD9C-4AB5-9771-E13AE1F327A4}" srcOrd="1" destOrd="0" presId="urn:microsoft.com/office/officeart/2005/8/layout/hierarchy2"/>
    <dgm:cxn modelId="{8ACA2888-8263-4970-A0F3-53F52D21E7FC}" type="presParOf" srcId="{F04E6E3A-AD9C-4AB5-9771-E13AE1F327A4}" destId="{C38CDCF7-5837-405F-838C-9DA328530FB0}" srcOrd="0" destOrd="0" presId="urn:microsoft.com/office/officeart/2005/8/layout/hierarchy2"/>
    <dgm:cxn modelId="{8D2C3B01-1CEC-4B2F-BD9A-F4E7C7CAD5F1}" type="presParOf" srcId="{C38CDCF7-5837-405F-838C-9DA328530FB0}" destId="{9B1E0CA9-53A6-4863-8C5B-BA26D54F2C3C}" srcOrd="0" destOrd="0" presId="urn:microsoft.com/office/officeart/2005/8/layout/hierarchy2"/>
    <dgm:cxn modelId="{3898B004-C062-4A8F-889C-AF10AE19AA05}" type="presParOf" srcId="{F04E6E3A-AD9C-4AB5-9771-E13AE1F327A4}" destId="{82B300A8-AF88-4149-8113-CCA0102881C8}" srcOrd="1" destOrd="0" presId="urn:microsoft.com/office/officeart/2005/8/layout/hierarchy2"/>
    <dgm:cxn modelId="{951E235E-3C04-4FAF-B4BE-8266525990C2}" type="presParOf" srcId="{82B300A8-AF88-4149-8113-CCA0102881C8}" destId="{C40F0335-027E-4B8D-84A9-BFB70AA66C8C}" srcOrd="0" destOrd="0" presId="urn:microsoft.com/office/officeart/2005/8/layout/hierarchy2"/>
    <dgm:cxn modelId="{33C7234D-75EB-4C5F-8332-6D233E2AFBF5}" type="presParOf" srcId="{82B300A8-AF88-4149-8113-CCA0102881C8}" destId="{4A0C8202-68AA-4F7B-9A5A-866CFD88187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13836F7-433B-46AA-B009-132B194F9FA4}" type="doc">
      <dgm:prSet loTypeId="urn:microsoft.com/office/officeart/2005/8/layout/hList1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it-IT"/>
        </a:p>
      </dgm:t>
    </dgm:pt>
    <dgm:pt modelId="{67BEDC8F-82DE-4345-8D2A-CF84C0C8C9F7}">
      <dgm:prSet phldrT="[Testo]" custT="1"/>
      <dgm:spPr/>
      <dgm:t>
        <a:bodyPr/>
        <a:lstStyle/>
        <a:p>
          <a:r>
            <a:rPr lang="it-IT" sz="3600" dirty="0" smtClean="0"/>
            <a:t>PIANO TERRA</a:t>
          </a:r>
          <a:endParaRPr lang="it-IT" sz="3600" dirty="0"/>
        </a:p>
      </dgm:t>
    </dgm:pt>
    <dgm:pt modelId="{45796E25-9D19-400B-80CD-DF4562E94086}" type="parTrans" cxnId="{8D24176C-8CC9-4988-9C55-000CCF6D143B}">
      <dgm:prSet/>
      <dgm:spPr/>
      <dgm:t>
        <a:bodyPr/>
        <a:lstStyle/>
        <a:p>
          <a:endParaRPr lang="it-IT"/>
        </a:p>
      </dgm:t>
    </dgm:pt>
    <dgm:pt modelId="{202A3F50-8E45-40DE-AC2F-97FD042BD9BF}" type="sibTrans" cxnId="{8D24176C-8CC9-4988-9C55-000CCF6D143B}">
      <dgm:prSet/>
      <dgm:spPr/>
      <dgm:t>
        <a:bodyPr/>
        <a:lstStyle/>
        <a:p>
          <a:endParaRPr lang="it-IT"/>
        </a:p>
      </dgm:t>
    </dgm:pt>
    <dgm:pt modelId="{6CBB0B52-739F-495B-8F3D-1E1733FD02B9}">
      <dgm:prSet phldrT="[Testo]" custT="1"/>
      <dgm:spPr/>
      <dgm:t>
        <a:bodyPr/>
        <a:lstStyle/>
        <a:p>
          <a:r>
            <a:rPr lang="it-IT" sz="2400" dirty="0" smtClean="0"/>
            <a:t>1 A </a:t>
          </a:r>
          <a:endParaRPr lang="it-IT" sz="2400" dirty="0"/>
        </a:p>
      </dgm:t>
    </dgm:pt>
    <dgm:pt modelId="{5288F0A8-8DC0-4555-8333-986F32C95AF7}" type="parTrans" cxnId="{5F8629F8-2104-4148-B1CB-F37FE924D3D6}">
      <dgm:prSet/>
      <dgm:spPr/>
      <dgm:t>
        <a:bodyPr/>
        <a:lstStyle/>
        <a:p>
          <a:endParaRPr lang="it-IT"/>
        </a:p>
      </dgm:t>
    </dgm:pt>
    <dgm:pt modelId="{3D4EC402-F857-4A6F-AC94-9A1265C48175}" type="sibTrans" cxnId="{5F8629F8-2104-4148-B1CB-F37FE924D3D6}">
      <dgm:prSet/>
      <dgm:spPr/>
      <dgm:t>
        <a:bodyPr/>
        <a:lstStyle/>
        <a:p>
          <a:endParaRPr lang="it-IT"/>
        </a:p>
      </dgm:t>
    </dgm:pt>
    <dgm:pt modelId="{76342D2C-A5C1-44A0-8CE4-F6133A0EA5D2}">
      <dgm:prSet phldrT="[Testo]" custT="1"/>
      <dgm:spPr/>
      <dgm:t>
        <a:bodyPr/>
        <a:lstStyle/>
        <a:p>
          <a:r>
            <a:rPr lang="it-IT" sz="2400" dirty="0" smtClean="0"/>
            <a:t>5 A </a:t>
          </a:r>
          <a:endParaRPr lang="it-IT" sz="2400" dirty="0"/>
        </a:p>
      </dgm:t>
    </dgm:pt>
    <dgm:pt modelId="{EC682987-06E6-407A-9FCB-71CD183F7AE9}" type="parTrans" cxnId="{2DEB6DE9-D1BB-4706-9D20-987BA26F3C5F}">
      <dgm:prSet/>
      <dgm:spPr/>
      <dgm:t>
        <a:bodyPr/>
        <a:lstStyle/>
        <a:p>
          <a:endParaRPr lang="it-IT"/>
        </a:p>
      </dgm:t>
    </dgm:pt>
    <dgm:pt modelId="{CB24965F-B39D-4A28-9A12-979835D22559}" type="sibTrans" cxnId="{2DEB6DE9-D1BB-4706-9D20-987BA26F3C5F}">
      <dgm:prSet/>
      <dgm:spPr/>
      <dgm:t>
        <a:bodyPr/>
        <a:lstStyle/>
        <a:p>
          <a:endParaRPr lang="it-IT"/>
        </a:p>
      </dgm:t>
    </dgm:pt>
    <dgm:pt modelId="{B8F00AE0-B9FA-4BD0-BB3F-472F6910D0AD}">
      <dgm:prSet phldrT="[Testo]" custT="1"/>
      <dgm:spPr/>
      <dgm:t>
        <a:bodyPr/>
        <a:lstStyle/>
        <a:p>
          <a:r>
            <a:rPr lang="it-IT" sz="3600" dirty="0" smtClean="0"/>
            <a:t>PIANO PRIMO</a:t>
          </a:r>
          <a:endParaRPr lang="it-IT" sz="3600" dirty="0"/>
        </a:p>
      </dgm:t>
    </dgm:pt>
    <dgm:pt modelId="{9B85C48D-D7BB-47CF-AB21-45992AA62B8F}" type="parTrans" cxnId="{479C752B-0E23-4FD6-8F27-9A9F0ABC03C4}">
      <dgm:prSet/>
      <dgm:spPr/>
      <dgm:t>
        <a:bodyPr/>
        <a:lstStyle/>
        <a:p>
          <a:endParaRPr lang="it-IT"/>
        </a:p>
      </dgm:t>
    </dgm:pt>
    <dgm:pt modelId="{B195B1F4-7F68-488F-ABDB-EEC5036643DD}" type="sibTrans" cxnId="{479C752B-0E23-4FD6-8F27-9A9F0ABC03C4}">
      <dgm:prSet/>
      <dgm:spPr/>
      <dgm:t>
        <a:bodyPr/>
        <a:lstStyle/>
        <a:p>
          <a:endParaRPr lang="it-IT"/>
        </a:p>
      </dgm:t>
    </dgm:pt>
    <dgm:pt modelId="{11BB4E76-5135-4CEA-9832-363AE4449A86}">
      <dgm:prSet phldrT="[Testo]" custT="1"/>
      <dgm:spPr/>
      <dgm:t>
        <a:bodyPr/>
        <a:lstStyle/>
        <a:p>
          <a:r>
            <a:rPr lang="it-IT" sz="2400" dirty="0" smtClean="0"/>
            <a:t>2 </a:t>
          </a:r>
          <a:r>
            <a:rPr lang="it-IT" sz="2400" smtClean="0"/>
            <a:t>B </a:t>
          </a:r>
          <a:endParaRPr lang="it-IT" sz="2400" dirty="0"/>
        </a:p>
      </dgm:t>
    </dgm:pt>
    <dgm:pt modelId="{171B45D6-4691-42CA-B100-29610A16E9F2}" type="parTrans" cxnId="{DE79DD7D-7A6D-4C63-A2DE-87E8DBD73B9B}">
      <dgm:prSet/>
      <dgm:spPr/>
      <dgm:t>
        <a:bodyPr/>
        <a:lstStyle/>
        <a:p>
          <a:endParaRPr lang="it-IT"/>
        </a:p>
      </dgm:t>
    </dgm:pt>
    <dgm:pt modelId="{C623A7A7-F43A-43DB-9C2D-31A5076053B7}" type="sibTrans" cxnId="{DE79DD7D-7A6D-4C63-A2DE-87E8DBD73B9B}">
      <dgm:prSet/>
      <dgm:spPr/>
      <dgm:t>
        <a:bodyPr/>
        <a:lstStyle/>
        <a:p>
          <a:endParaRPr lang="it-IT"/>
        </a:p>
      </dgm:t>
    </dgm:pt>
    <dgm:pt modelId="{F5592468-EA99-485C-944B-532F2B2C06F7}">
      <dgm:prSet phldrT="[Testo]" custT="1"/>
      <dgm:spPr/>
      <dgm:t>
        <a:bodyPr/>
        <a:lstStyle/>
        <a:p>
          <a:r>
            <a:rPr lang="it-IT" sz="2400" dirty="0" smtClean="0"/>
            <a:t>2 A </a:t>
          </a:r>
          <a:endParaRPr lang="it-IT" sz="2400" dirty="0"/>
        </a:p>
      </dgm:t>
    </dgm:pt>
    <dgm:pt modelId="{1638E6F2-61BC-410C-8E42-7E2CE3C2A236}" type="parTrans" cxnId="{7E6CB2D7-4B31-444F-B8CF-00E3727385EA}">
      <dgm:prSet/>
      <dgm:spPr/>
      <dgm:t>
        <a:bodyPr/>
        <a:lstStyle/>
        <a:p>
          <a:endParaRPr lang="it-IT"/>
        </a:p>
      </dgm:t>
    </dgm:pt>
    <dgm:pt modelId="{FEF4374E-88B2-4EEE-B0F5-26618281BFDB}" type="sibTrans" cxnId="{7E6CB2D7-4B31-444F-B8CF-00E3727385EA}">
      <dgm:prSet/>
      <dgm:spPr/>
      <dgm:t>
        <a:bodyPr/>
        <a:lstStyle/>
        <a:p>
          <a:endParaRPr lang="it-IT"/>
        </a:p>
      </dgm:t>
    </dgm:pt>
    <dgm:pt modelId="{E3EC375A-FBDF-479B-8FA8-3D94DD3FE0D7}">
      <dgm:prSet phldrT="[Testo]" custT="1"/>
      <dgm:spPr/>
      <dgm:t>
        <a:bodyPr/>
        <a:lstStyle/>
        <a:p>
          <a:r>
            <a:rPr lang="it-IT" sz="2400" dirty="0" smtClean="0"/>
            <a:t>1 B </a:t>
          </a:r>
          <a:endParaRPr lang="it-IT" sz="2400" dirty="0"/>
        </a:p>
      </dgm:t>
    </dgm:pt>
    <dgm:pt modelId="{41AF9516-365F-4091-BD97-09963150AB32}" type="parTrans" cxnId="{0551E9CF-2F23-441C-B841-B56948363282}">
      <dgm:prSet/>
      <dgm:spPr/>
      <dgm:t>
        <a:bodyPr/>
        <a:lstStyle/>
        <a:p>
          <a:endParaRPr lang="it-IT"/>
        </a:p>
      </dgm:t>
    </dgm:pt>
    <dgm:pt modelId="{2DDF86C1-FCE0-437B-B9F7-17A8AC0F9C57}" type="sibTrans" cxnId="{0551E9CF-2F23-441C-B841-B56948363282}">
      <dgm:prSet/>
      <dgm:spPr/>
      <dgm:t>
        <a:bodyPr/>
        <a:lstStyle/>
        <a:p>
          <a:endParaRPr lang="it-IT"/>
        </a:p>
      </dgm:t>
    </dgm:pt>
    <dgm:pt modelId="{01C0C313-5404-481F-A394-AAF9B8B64C72}">
      <dgm:prSet phldrT="[Testo]" custT="1"/>
      <dgm:spPr/>
      <dgm:t>
        <a:bodyPr/>
        <a:lstStyle/>
        <a:p>
          <a:r>
            <a:rPr lang="it-IT" sz="2400" dirty="0" smtClean="0"/>
            <a:t>5 B </a:t>
          </a:r>
          <a:endParaRPr lang="it-IT" sz="2400" dirty="0"/>
        </a:p>
      </dgm:t>
    </dgm:pt>
    <dgm:pt modelId="{12F1D080-9526-459E-B571-689FC5F62A4F}" type="parTrans" cxnId="{DDAAF48B-3C9C-49D8-A9E2-0FE2521EBE73}">
      <dgm:prSet/>
      <dgm:spPr/>
    </dgm:pt>
    <dgm:pt modelId="{27C87E39-6233-4016-9C03-2660BAA7E5CA}" type="sibTrans" cxnId="{DDAAF48B-3C9C-49D8-A9E2-0FE2521EBE73}">
      <dgm:prSet/>
      <dgm:spPr/>
    </dgm:pt>
    <dgm:pt modelId="{200A8878-C124-4843-9A2F-333B64A6A9DF}">
      <dgm:prSet phldrT="[Testo]" custT="1"/>
      <dgm:spPr/>
      <dgm:t>
        <a:bodyPr/>
        <a:lstStyle/>
        <a:p>
          <a:r>
            <a:rPr lang="it-IT" sz="2400" dirty="0" smtClean="0"/>
            <a:t>4 A </a:t>
          </a:r>
          <a:endParaRPr lang="it-IT" sz="2400" dirty="0"/>
        </a:p>
      </dgm:t>
    </dgm:pt>
    <dgm:pt modelId="{5B457B3D-FF2C-4430-A099-7A8E9D0B98A4}" type="parTrans" cxnId="{4D26991F-6674-4AC2-96B8-23C6CFB73E25}">
      <dgm:prSet/>
      <dgm:spPr/>
    </dgm:pt>
    <dgm:pt modelId="{D0E54C81-8F27-424E-8B4C-603D2157696D}" type="sibTrans" cxnId="{4D26991F-6674-4AC2-96B8-23C6CFB73E25}">
      <dgm:prSet/>
      <dgm:spPr/>
    </dgm:pt>
    <dgm:pt modelId="{476CCCAD-6743-4650-A68F-16EC9B40C8C2}">
      <dgm:prSet phldrT="[Testo]" custT="1"/>
      <dgm:spPr/>
      <dgm:t>
        <a:bodyPr/>
        <a:lstStyle/>
        <a:p>
          <a:r>
            <a:rPr lang="it-IT" sz="2400" dirty="0" smtClean="0"/>
            <a:t>3 A </a:t>
          </a:r>
          <a:endParaRPr lang="it-IT" sz="2400" dirty="0"/>
        </a:p>
      </dgm:t>
    </dgm:pt>
    <dgm:pt modelId="{BB729ACF-0EE8-41BF-95A7-A714F63082A0}" type="parTrans" cxnId="{EE838935-85D4-4A94-AFEC-ABC5D8F55690}">
      <dgm:prSet/>
      <dgm:spPr/>
    </dgm:pt>
    <dgm:pt modelId="{7ECA9D95-B9E3-4B9D-8863-B3CF5B02C1CF}" type="sibTrans" cxnId="{EE838935-85D4-4A94-AFEC-ABC5D8F55690}">
      <dgm:prSet/>
      <dgm:spPr/>
    </dgm:pt>
    <dgm:pt modelId="{4181B001-B80C-46D6-B7C8-00A9474A47A6}" type="pres">
      <dgm:prSet presAssocID="{813836F7-433B-46AA-B009-132B194F9F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80382E7-96DD-47D2-87FF-1EFCA99ADDC4}" type="pres">
      <dgm:prSet presAssocID="{67BEDC8F-82DE-4345-8D2A-CF84C0C8C9F7}" presName="composite" presStyleCnt="0"/>
      <dgm:spPr/>
    </dgm:pt>
    <dgm:pt modelId="{3F37B649-9C4D-4424-9B23-886A9457B470}" type="pres">
      <dgm:prSet presAssocID="{67BEDC8F-82DE-4345-8D2A-CF84C0C8C9F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FC8362-7D2F-4FB9-B1D1-8A62CAFA70CA}" type="pres">
      <dgm:prSet presAssocID="{67BEDC8F-82DE-4345-8D2A-CF84C0C8C9F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6DA210-295A-4BA5-B42D-00BBDC1096FD}" type="pres">
      <dgm:prSet presAssocID="{202A3F50-8E45-40DE-AC2F-97FD042BD9BF}" presName="space" presStyleCnt="0"/>
      <dgm:spPr/>
    </dgm:pt>
    <dgm:pt modelId="{5BF2F931-66B3-467B-804B-B4B95B5A110A}" type="pres">
      <dgm:prSet presAssocID="{B8F00AE0-B9FA-4BD0-BB3F-472F6910D0AD}" presName="composite" presStyleCnt="0"/>
      <dgm:spPr/>
    </dgm:pt>
    <dgm:pt modelId="{91A92117-27D4-46E2-8F9D-A2AB195707E7}" type="pres">
      <dgm:prSet presAssocID="{B8F00AE0-B9FA-4BD0-BB3F-472F6910D0A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34EC23-7CC0-43B3-BAFC-FEF895BF2B14}" type="pres">
      <dgm:prSet presAssocID="{B8F00AE0-B9FA-4BD0-BB3F-472F6910D0A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BAE707A-CC84-476E-BBFD-20BCB803A05C}" type="presOf" srcId="{01C0C313-5404-481F-A394-AAF9B8B64C72}" destId="{70FC8362-7D2F-4FB9-B1D1-8A62CAFA70CA}" srcOrd="0" destOrd="2" presId="urn:microsoft.com/office/officeart/2005/8/layout/hList1"/>
    <dgm:cxn modelId="{708F6003-027B-4931-AD40-BB789C8558B1}" type="presOf" srcId="{476CCCAD-6743-4650-A68F-16EC9B40C8C2}" destId="{7234EC23-7CC0-43B3-BAFC-FEF895BF2B14}" srcOrd="0" destOrd="4" presId="urn:microsoft.com/office/officeart/2005/8/layout/hList1"/>
    <dgm:cxn modelId="{60F7C4DD-1D08-471D-BB03-20654D7A1D16}" type="presOf" srcId="{67BEDC8F-82DE-4345-8D2A-CF84C0C8C9F7}" destId="{3F37B649-9C4D-4424-9B23-886A9457B470}" srcOrd="0" destOrd="0" presId="urn:microsoft.com/office/officeart/2005/8/layout/hList1"/>
    <dgm:cxn modelId="{C0E6503A-164A-4A3A-A017-2FE3AC893D30}" type="presOf" srcId="{76342D2C-A5C1-44A0-8CE4-F6133A0EA5D2}" destId="{70FC8362-7D2F-4FB9-B1D1-8A62CAFA70CA}" srcOrd="0" destOrd="1" presId="urn:microsoft.com/office/officeart/2005/8/layout/hList1"/>
    <dgm:cxn modelId="{7E6CB2D7-4B31-444F-B8CF-00E3727385EA}" srcId="{B8F00AE0-B9FA-4BD0-BB3F-472F6910D0AD}" destId="{F5592468-EA99-485C-944B-532F2B2C06F7}" srcOrd="1" destOrd="0" parTransId="{1638E6F2-61BC-410C-8E42-7E2CE3C2A236}" sibTransId="{FEF4374E-88B2-4EEE-B0F5-26618281BFDB}"/>
    <dgm:cxn modelId="{602A2502-3B47-4289-A4DE-B5B7A53B7A39}" type="presOf" srcId="{F5592468-EA99-485C-944B-532F2B2C06F7}" destId="{7234EC23-7CC0-43B3-BAFC-FEF895BF2B14}" srcOrd="0" destOrd="1" presId="urn:microsoft.com/office/officeart/2005/8/layout/hList1"/>
    <dgm:cxn modelId="{6E1427A4-8EDE-4F24-B747-7659B21064A6}" type="presOf" srcId="{B8F00AE0-B9FA-4BD0-BB3F-472F6910D0AD}" destId="{91A92117-27D4-46E2-8F9D-A2AB195707E7}" srcOrd="0" destOrd="0" presId="urn:microsoft.com/office/officeart/2005/8/layout/hList1"/>
    <dgm:cxn modelId="{F1B18D0F-B78F-4066-8FB3-39B1405EF6ED}" type="presOf" srcId="{E3EC375A-FBDF-479B-8FA8-3D94DD3FE0D7}" destId="{7234EC23-7CC0-43B3-BAFC-FEF895BF2B14}" srcOrd="0" destOrd="2" presId="urn:microsoft.com/office/officeart/2005/8/layout/hList1"/>
    <dgm:cxn modelId="{B7326F2A-7663-4F08-96CA-5719063F09EB}" type="presOf" srcId="{200A8878-C124-4843-9A2F-333B64A6A9DF}" destId="{7234EC23-7CC0-43B3-BAFC-FEF895BF2B14}" srcOrd="0" destOrd="3" presId="urn:microsoft.com/office/officeart/2005/8/layout/hList1"/>
    <dgm:cxn modelId="{C53FE34D-1816-4703-97FC-38D9C7002585}" type="presOf" srcId="{11BB4E76-5135-4CEA-9832-363AE4449A86}" destId="{7234EC23-7CC0-43B3-BAFC-FEF895BF2B14}" srcOrd="0" destOrd="0" presId="urn:microsoft.com/office/officeart/2005/8/layout/hList1"/>
    <dgm:cxn modelId="{5AC33BCF-2DAC-4275-B98B-9966C0F13B68}" type="presOf" srcId="{813836F7-433B-46AA-B009-132B194F9FA4}" destId="{4181B001-B80C-46D6-B7C8-00A9474A47A6}" srcOrd="0" destOrd="0" presId="urn:microsoft.com/office/officeart/2005/8/layout/hList1"/>
    <dgm:cxn modelId="{8D24176C-8CC9-4988-9C55-000CCF6D143B}" srcId="{813836F7-433B-46AA-B009-132B194F9FA4}" destId="{67BEDC8F-82DE-4345-8D2A-CF84C0C8C9F7}" srcOrd="0" destOrd="0" parTransId="{45796E25-9D19-400B-80CD-DF4562E94086}" sibTransId="{202A3F50-8E45-40DE-AC2F-97FD042BD9BF}"/>
    <dgm:cxn modelId="{0551E9CF-2F23-441C-B841-B56948363282}" srcId="{B8F00AE0-B9FA-4BD0-BB3F-472F6910D0AD}" destId="{E3EC375A-FBDF-479B-8FA8-3D94DD3FE0D7}" srcOrd="2" destOrd="0" parTransId="{41AF9516-365F-4091-BD97-09963150AB32}" sibTransId="{2DDF86C1-FCE0-437B-B9F7-17A8AC0F9C57}"/>
    <dgm:cxn modelId="{DDAAF48B-3C9C-49D8-A9E2-0FE2521EBE73}" srcId="{67BEDC8F-82DE-4345-8D2A-CF84C0C8C9F7}" destId="{01C0C313-5404-481F-A394-AAF9B8B64C72}" srcOrd="2" destOrd="0" parTransId="{12F1D080-9526-459E-B571-689FC5F62A4F}" sibTransId="{27C87E39-6233-4016-9C03-2660BAA7E5CA}"/>
    <dgm:cxn modelId="{DE79DD7D-7A6D-4C63-A2DE-87E8DBD73B9B}" srcId="{B8F00AE0-B9FA-4BD0-BB3F-472F6910D0AD}" destId="{11BB4E76-5135-4CEA-9832-363AE4449A86}" srcOrd="0" destOrd="0" parTransId="{171B45D6-4691-42CA-B100-29610A16E9F2}" sibTransId="{C623A7A7-F43A-43DB-9C2D-31A5076053B7}"/>
    <dgm:cxn modelId="{5F8629F8-2104-4148-B1CB-F37FE924D3D6}" srcId="{67BEDC8F-82DE-4345-8D2A-CF84C0C8C9F7}" destId="{6CBB0B52-739F-495B-8F3D-1E1733FD02B9}" srcOrd="0" destOrd="0" parTransId="{5288F0A8-8DC0-4555-8333-986F32C95AF7}" sibTransId="{3D4EC402-F857-4A6F-AC94-9A1265C48175}"/>
    <dgm:cxn modelId="{EE838935-85D4-4A94-AFEC-ABC5D8F55690}" srcId="{B8F00AE0-B9FA-4BD0-BB3F-472F6910D0AD}" destId="{476CCCAD-6743-4650-A68F-16EC9B40C8C2}" srcOrd="4" destOrd="0" parTransId="{BB729ACF-0EE8-41BF-95A7-A714F63082A0}" sibTransId="{7ECA9D95-B9E3-4B9D-8863-B3CF5B02C1CF}"/>
    <dgm:cxn modelId="{18E16EBF-A32F-4937-9F1A-AB1F0A9CC94B}" type="presOf" srcId="{6CBB0B52-739F-495B-8F3D-1E1733FD02B9}" destId="{70FC8362-7D2F-4FB9-B1D1-8A62CAFA70CA}" srcOrd="0" destOrd="0" presId="urn:microsoft.com/office/officeart/2005/8/layout/hList1"/>
    <dgm:cxn modelId="{4D26991F-6674-4AC2-96B8-23C6CFB73E25}" srcId="{B8F00AE0-B9FA-4BD0-BB3F-472F6910D0AD}" destId="{200A8878-C124-4843-9A2F-333B64A6A9DF}" srcOrd="3" destOrd="0" parTransId="{5B457B3D-FF2C-4430-A099-7A8E9D0B98A4}" sibTransId="{D0E54C81-8F27-424E-8B4C-603D2157696D}"/>
    <dgm:cxn modelId="{2DEB6DE9-D1BB-4706-9D20-987BA26F3C5F}" srcId="{67BEDC8F-82DE-4345-8D2A-CF84C0C8C9F7}" destId="{76342D2C-A5C1-44A0-8CE4-F6133A0EA5D2}" srcOrd="1" destOrd="0" parTransId="{EC682987-06E6-407A-9FCB-71CD183F7AE9}" sibTransId="{CB24965F-B39D-4A28-9A12-979835D22559}"/>
    <dgm:cxn modelId="{479C752B-0E23-4FD6-8F27-9A9F0ABC03C4}" srcId="{813836F7-433B-46AA-B009-132B194F9FA4}" destId="{B8F00AE0-B9FA-4BD0-BB3F-472F6910D0AD}" srcOrd="1" destOrd="0" parTransId="{9B85C48D-D7BB-47CF-AB21-45992AA62B8F}" sibTransId="{B195B1F4-7F68-488F-ABDB-EEC5036643DD}"/>
    <dgm:cxn modelId="{2A22D679-4D73-46D6-AD4C-6CC930431E55}" type="presParOf" srcId="{4181B001-B80C-46D6-B7C8-00A9474A47A6}" destId="{680382E7-96DD-47D2-87FF-1EFCA99ADDC4}" srcOrd="0" destOrd="0" presId="urn:microsoft.com/office/officeart/2005/8/layout/hList1"/>
    <dgm:cxn modelId="{F7C71474-8230-4DB4-A557-9125EF5C1C67}" type="presParOf" srcId="{680382E7-96DD-47D2-87FF-1EFCA99ADDC4}" destId="{3F37B649-9C4D-4424-9B23-886A9457B470}" srcOrd="0" destOrd="0" presId="urn:microsoft.com/office/officeart/2005/8/layout/hList1"/>
    <dgm:cxn modelId="{3EF67A78-8BDE-44DF-8FDA-472B0E8A9571}" type="presParOf" srcId="{680382E7-96DD-47D2-87FF-1EFCA99ADDC4}" destId="{70FC8362-7D2F-4FB9-B1D1-8A62CAFA70CA}" srcOrd="1" destOrd="0" presId="urn:microsoft.com/office/officeart/2005/8/layout/hList1"/>
    <dgm:cxn modelId="{AC56BBB7-CEAE-4173-BB31-EFABE66DE429}" type="presParOf" srcId="{4181B001-B80C-46D6-B7C8-00A9474A47A6}" destId="{F16DA210-295A-4BA5-B42D-00BBDC1096FD}" srcOrd="1" destOrd="0" presId="urn:microsoft.com/office/officeart/2005/8/layout/hList1"/>
    <dgm:cxn modelId="{E7DE838F-DE7C-4B5E-8FA5-92A438A6F6FA}" type="presParOf" srcId="{4181B001-B80C-46D6-B7C8-00A9474A47A6}" destId="{5BF2F931-66B3-467B-804B-B4B95B5A110A}" srcOrd="2" destOrd="0" presId="urn:microsoft.com/office/officeart/2005/8/layout/hList1"/>
    <dgm:cxn modelId="{5517BBBE-1FE1-4A85-8E16-1FF497441C37}" type="presParOf" srcId="{5BF2F931-66B3-467B-804B-B4B95B5A110A}" destId="{91A92117-27D4-46E2-8F9D-A2AB195707E7}" srcOrd="0" destOrd="0" presId="urn:microsoft.com/office/officeart/2005/8/layout/hList1"/>
    <dgm:cxn modelId="{70A4C2FA-0D6E-436B-80CB-B6DB06E2D683}" type="presParOf" srcId="{5BF2F931-66B3-467B-804B-B4B95B5A110A}" destId="{7234EC23-7CC0-43B3-BAFC-FEF895BF2B1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800" b="1" dirty="0" smtClean="0"/>
            <a:t>7 classi  </a:t>
          </a:r>
          <a:r>
            <a:rPr lang="it-IT" sz="1800" b="1" dirty="0" smtClean="0">
              <a:solidFill>
                <a:srgbClr val="FF0000"/>
              </a:solidFill>
            </a:rPr>
            <a:t>ORARIO ENTRATA</a:t>
          </a:r>
          <a:endParaRPr lang="it-IT" sz="18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8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800" b="1"/>
        </a:p>
      </dgm:t>
    </dgm:pt>
    <dgm:pt modelId="{6FEA357F-2EB3-4611-8B73-AD9A3D92383C}">
      <dgm:prSet phldrT="[Testo]" custT="1"/>
      <dgm:spPr/>
      <dgm:t>
        <a:bodyPr/>
        <a:lstStyle/>
        <a:p>
          <a:r>
            <a:rPr lang="it-IT" sz="1800" b="1" dirty="0" smtClean="0"/>
            <a:t>3 </a:t>
          </a:r>
          <a:r>
            <a:rPr lang="it-IT" sz="1800" b="1" dirty="0" smtClean="0">
              <a:solidFill>
                <a:schemeClr val="tx1"/>
              </a:solidFill>
            </a:rPr>
            <a:t>classi- </a:t>
          </a:r>
          <a:r>
            <a:rPr lang="it-IT" sz="1800" b="1" dirty="0" smtClean="0">
              <a:solidFill>
                <a:srgbClr val="FF0000"/>
              </a:solidFill>
            </a:rPr>
            <a:t>entrata</a:t>
          </a:r>
          <a:r>
            <a:rPr lang="it-IT" sz="1800" b="1" dirty="0" smtClean="0">
              <a:solidFill>
                <a:schemeClr val="tx1"/>
              </a:solidFill>
            </a:rPr>
            <a:t> </a:t>
          </a:r>
          <a:r>
            <a:rPr lang="it-IT" sz="2000" b="1" dirty="0" smtClean="0">
              <a:solidFill>
                <a:srgbClr val="FF0000"/>
              </a:solidFill>
            </a:rPr>
            <a:t>ore 8.00</a:t>
          </a:r>
          <a:endParaRPr lang="it-IT" sz="1800" b="1" dirty="0">
            <a:solidFill>
              <a:srgbClr val="FF0000"/>
            </a:solidFill>
          </a:endParaRPr>
        </a:p>
      </dgm:t>
    </dgm:pt>
    <dgm:pt modelId="{29E46D73-E9CC-4ABD-BE4B-0EBDE053FB0E}" type="parTrans" cxnId="{0BAC08B4-C39F-4894-9666-77EFF8DA2423}">
      <dgm:prSet custT="1"/>
      <dgm:spPr/>
      <dgm:t>
        <a:bodyPr/>
        <a:lstStyle/>
        <a:p>
          <a:endParaRPr lang="it-IT" sz="1800"/>
        </a:p>
      </dgm:t>
    </dgm:pt>
    <dgm:pt modelId="{826DAB92-0D7A-47BA-97F6-A31B4E78FDEE}" type="sibTrans" cxnId="{0BAC08B4-C39F-4894-9666-77EFF8DA2423}">
      <dgm:prSet/>
      <dgm:spPr/>
      <dgm:t>
        <a:bodyPr/>
        <a:lstStyle/>
        <a:p>
          <a:endParaRPr lang="it-IT" sz="1800"/>
        </a:p>
      </dgm:t>
    </dgm:pt>
    <dgm:pt modelId="{66309367-BCCA-4E23-85CA-4057919E5C78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2000" b="1" dirty="0" smtClean="0"/>
            <a:t>1 A</a:t>
          </a:r>
          <a:endParaRPr lang="it-IT" sz="2000" b="1" dirty="0"/>
        </a:p>
      </dgm:t>
    </dgm:pt>
    <dgm:pt modelId="{039D1B8E-CB48-4A08-9621-75B5ED2728F1}" type="parTrans" cxnId="{6E8DED3B-E18A-4854-B5AC-A430597B6545}">
      <dgm:prSet custT="1"/>
      <dgm:spPr/>
      <dgm:t>
        <a:bodyPr/>
        <a:lstStyle/>
        <a:p>
          <a:endParaRPr lang="it-IT" sz="1800"/>
        </a:p>
      </dgm:t>
    </dgm:pt>
    <dgm:pt modelId="{4A6DE789-483A-43ED-A45E-EC1A1AB5DBFC}" type="sibTrans" cxnId="{6E8DED3B-E18A-4854-B5AC-A430597B6545}">
      <dgm:prSet/>
      <dgm:spPr/>
      <dgm:t>
        <a:bodyPr/>
        <a:lstStyle/>
        <a:p>
          <a:endParaRPr lang="it-IT" sz="1800"/>
        </a:p>
      </dgm:t>
    </dgm:pt>
    <dgm:pt modelId="{F6A57975-FAC3-467B-94F0-65A7BCBB8AE5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CANCELLO SINISTRO</a:t>
          </a:r>
          <a:endParaRPr lang="it-IT" sz="1800" b="1" dirty="0"/>
        </a:p>
      </dgm:t>
    </dgm:pt>
    <dgm:pt modelId="{40DFA7FB-9DD8-44F8-AFF0-CA2CD920F334}" type="parTrans" cxnId="{04C9A524-7E54-4263-B48E-9CC5A6DE1E15}">
      <dgm:prSet custT="1"/>
      <dgm:spPr/>
      <dgm:t>
        <a:bodyPr/>
        <a:lstStyle/>
        <a:p>
          <a:endParaRPr lang="it-IT" sz="1800"/>
        </a:p>
      </dgm:t>
    </dgm:pt>
    <dgm:pt modelId="{65906CCF-8764-4D1F-B0C9-5AE920F816E9}" type="sibTrans" cxnId="{04C9A524-7E54-4263-B48E-9CC5A6DE1E15}">
      <dgm:prSet/>
      <dgm:spPr/>
      <dgm:t>
        <a:bodyPr/>
        <a:lstStyle/>
        <a:p>
          <a:endParaRPr lang="it-IT" sz="1800"/>
        </a:p>
      </dgm:t>
    </dgm:pt>
    <dgm:pt modelId="{00658FEA-57CD-41DC-B5AC-186349A4FD7C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800" b="1" dirty="0" smtClean="0"/>
            <a:t>2 A – 3 A </a:t>
          </a:r>
          <a:endParaRPr lang="it-IT" sz="1800" b="1" dirty="0"/>
        </a:p>
      </dgm:t>
    </dgm:pt>
    <dgm:pt modelId="{50E0B49E-3FE1-46BA-B270-B559B1E25504}" type="parTrans" cxnId="{606F890E-7204-4EDD-938A-082D75DAC6E2}">
      <dgm:prSet/>
      <dgm:spPr/>
      <dgm:t>
        <a:bodyPr/>
        <a:lstStyle/>
        <a:p>
          <a:endParaRPr lang="it-IT"/>
        </a:p>
      </dgm:t>
    </dgm:pt>
    <dgm:pt modelId="{CC4E129E-4926-4BCB-8311-6BF9C63F0A6A}" type="sibTrans" cxnId="{606F890E-7204-4EDD-938A-082D75DAC6E2}">
      <dgm:prSet/>
      <dgm:spPr/>
      <dgm:t>
        <a:bodyPr/>
        <a:lstStyle/>
        <a:p>
          <a:endParaRPr lang="it-IT"/>
        </a:p>
      </dgm:t>
    </dgm:pt>
    <dgm:pt modelId="{2FF9DC5D-77A1-4990-8772-222E7564BC4C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BE680D1F-198B-47F5-8724-346922D7DD87}" type="parTrans" cxnId="{D1EB7AC4-B060-48C2-82CE-AE910371C50C}">
      <dgm:prSet/>
      <dgm:spPr/>
      <dgm:t>
        <a:bodyPr/>
        <a:lstStyle/>
        <a:p>
          <a:endParaRPr lang="it-IT"/>
        </a:p>
      </dgm:t>
    </dgm:pt>
    <dgm:pt modelId="{209D19A4-5BC3-49C6-BFE2-C83726E80D4E}" type="sibTrans" cxnId="{D1EB7AC4-B060-48C2-82CE-AE910371C50C}">
      <dgm:prSet/>
      <dgm:spPr/>
      <dgm:t>
        <a:bodyPr/>
        <a:lstStyle/>
        <a:p>
          <a:endParaRPr lang="it-IT"/>
        </a:p>
      </dgm:t>
    </dgm:pt>
    <dgm:pt modelId="{FE60B57A-DDB9-4AE3-BB77-01BA2A4B7687}">
      <dgm:prSet phldrT="[Testo]" custT="1"/>
      <dgm:spPr/>
      <dgm:t>
        <a:bodyPr/>
        <a:lstStyle/>
        <a:p>
          <a:r>
            <a:rPr lang="it-IT" sz="1800" b="1" dirty="0" smtClean="0"/>
            <a:t>4 </a:t>
          </a:r>
          <a:r>
            <a:rPr lang="it-IT" sz="1800" b="1" dirty="0" smtClean="0">
              <a:solidFill>
                <a:schemeClr val="tx1"/>
              </a:solidFill>
            </a:rPr>
            <a:t>classi- </a:t>
          </a:r>
          <a:r>
            <a:rPr lang="it-IT" sz="1800" b="1" dirty="0" smtClean="0">
              <a:solidFill>
                <a:srgbClr val="FF0000"/>
              </a:solidFill>
            </a:rPr>
            <a:t>entrata</a:t>
          </a:r>
          <a:r>
            <a:rPr lang="it-IT" sz="1800" b="1" dirty="0" smtClean="0">
              <a:solidFill>
                <a:schemeClr val="tx1"/>
              </a:solidFill>
            </a:rPr>
            <a:t> </a:t>
          </a:r>
          <a:r>
            <a:rPr lang="it-IT" sz="1800" b="1" dirty="0" smtClean="0">
              <a:solidFill>
                <a:srgbClr val="FF0000"/>
              </a:solidFill>
            </a:rPr>
            <a:t>ore 8.30</a:t>
          </a:r>
          <a:endParaRPr lang="it-IT" sz="1800" b="1" dirty="0">
            <a:solidFill>
              <a:srgbClr val="FF0000"/>
            </a:solidFill>
          </a:endParaRPr>
        </a:p>
      </dgm:t>
    </dgm:pt>
    <dgm:pt modelId="{1868FE17-EFCC-4643-B0C2-319F2A0FCDB9}" type="parTrans" cxnId="{9A8ED694-604D-45DD-872E-9382355EA51A}">
      <dgm:prSet/>
      <dgm:spPr/>
      <dgm:t>
        <a:bodyPr/>
        <a:lstStyle/>
        <a:p>
          <a:endParaRPr lang="it-IT"/>
        </a:p>
      </dgm:t>
    </dgm:pt>
    <dgm:pt modelId="{B12729A3-CD04-495F-86AF-30805B5C2696}" type="sibTrans" cxnId="{9A8ED694-604D-45DD-872E-9382355EA51A}">
      <dgm:prSet/>
      <dgm:spPr/>
      <dgm:t>
        <a:bodyPr/>
        <a:lstStyle/>
        <a:p>
          <a:endParaRPr lang="it-IT"/>
        </a:p>
      </dgm:t>
    </dgm:pt>
    <dgm:pt modelId="{FD78DBEA-1C88-4DE5-A5F5-6DD9C70D1A2A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4 A – 4 B </a:t>
          </a:r>
          <a:endParaRPr lang="it-IT" sz="1800" b="1" dirty="0"/>
        </a:p>
      </dgm:t>
    </dgm:pt>
    <dgm:pt modelId="{24CF7230-F7CC-4040-A876-F5C0465E6177}" type="parTrans" cxnId="{0026430D-604F-46DB-884F-E81EF9ACFAC4}">
      <dgm:prSet/>
      <dgm:spPr/>
      <dgm:t>
        <a:bodyPr/>
        <a:lstStyle/>
        <a:p>
          <a:endParaRPr lang="it-IT"/>
        </a:p>
      </dgm:t>
    </dgm:pt>
    <dgm:pt modelId="{316E5BEB-1901-44EF-9842-6D922F675DB9}" type="sibTrans" cxnId="{0026430D-604F-46DB-884F-E81EF9ACFAC4}">
      <dgm:prSet/>
      <dgm:spPr/>
      <dgm:t>
        <a:bodyPr/>
        <a:lstStyle/>
        <a:p>
          <a:endParaRPr lang="it-IT"/>
        </a:p>
      </dgm:t>
    </dgm:pt>
    <dgm:pt modelId="{83C7B321-72CD-4DAC-B9AB-863A84BD5C5F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/>
            <a:t>CANCELLO SINISTRO</a:t>
          </a:r>
          <a:endParaRPr lang="it-IT" b="1" dirty="0"/>
        </a:p>
      </dgm:t>
    </dgm:pt>
    <dgm:pt modelId="{AB0F37BE-6D8A-4051-80E1-FD9B273EEF53}" type="parTrans" cxnId="{A599191A-7604-4245-9BC2-531B0EA41B98}">
      <dgm:prSet/>
      <dgm:spPr/>
      <dgm:t>
        <a:bodyPr/>
        <a:lstStyle/>
        <a:p>
          <a:endParaRPr lang="it-IT"/>
        </a:p>
      </dgm:t>
    </dgm:pt>
    <dgm:pt modelId="{B6BB6F37-E635-4749-B6B0-4BE8BD1921F3}" type="sibTrans" cxnId="{A599191A-7604-4245-9BC2-531B0EA41B98}">
      <dgm:prSet/>
      <dgm:spPr/>
      <dgm:t>
        <a:bodyPr/>
        <a:lstStyle/>
        <a:p>
          <a:endParaRPr lang="it-IT"/>
        </a:p>
      </dgm:t>
    </dgm:pt>
    <dgm:pt modelId="{66A58438-1669-467B-B712-A5FB4AEEA82A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800" b="1" dirty="0" smtClean="0"/>
            <a:t>5 A - 5B</a:t>
          </a:r>
          <a:endParaRPr lang="it-IT" sz="1800" b="1" dirty="0"/>
        </a:p>
      </dgm:t>
    </dgm:pt>
    <dgm:pt modelId="{63230373-87EC-4365-90CA-AC122B5AE374}" type="parTrans" cxnId="{240C1F97-FEFB-48AF-90EB-C351CB9C1528}">
      <dgm:prSet/>
      <dgm:spPr/>
      <dgm:t>
        <a:bodyPr/>
        <a:lstStyle/>
        <a:p>
          <a:endParaRPr lang="it-IT"/>
        </a:p>
      </dgm:t>
    </dgm:pt>
    <dgm:pt modelId="{7DE7E3DB-0F49-4728-A0E2-68039BF71137}" type="sibTrans" cxnId="{240C1F97-FEFB-48AF-90EB-C351CB9C1528}">
      <dgm:prSet/>
      <dgm:spPr/>
      <dgm:t>
        <a:bodyPr/>
        <a:lstStyle/>
        <a:p>
          <a:endParaRPr lang="it-IT"/>
        </a:p>
      </dgm:t>
    </dgm:pt>
    <dgm:pt modelId="{A38DA02B-19DB-4719-8198-8803D3221998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2E70FEF8-8B8A-4F5B-9774-AC7DC16277C8}" type="parTrans" cxnId="{04DE757C-4F5D-47A5-9600-0248712FB476}">
      <dgm:prSet/>
      <dgm:spPr/>
      <dgm:t>
        <a:bodyPr/>
        <a:lstStyle/>
        <a:p>
          <a:endParaRPr lang="it-IT"/>
        </a:p>
      </dgm:t>
    </dgm:pt>
    <dgm:pt modelId="{BA84FB2B-67D8-4CDF-BE96-1058F0DF87C1}" type="sibTrans" cxnId="{04DE757C-4F5D-47A5-9600-0248712FB476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93651" custScaleY="16382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486C80BC-1906-404F-BF52-8736FD090024}" type="pres">
      <dgm:prSet presAssocID="{29E46D73-E9CC-4ABD-BE4B-0EBDE053FB0E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0AF75B0C-7879-44CE-B7DA-BF4A5A2A5986}" type="pres">
      <dgm:prSet presAssocID="{29E46D73-E9CC-4ABD-BE4B-0EBDE053FB0E}" presName="connTx" presStyleLbl="parChTrans1D2" presStyleIdx="0" presStyleCnt="2"/>
      <dgm:spPr/>
      <dgm:t>
        <a:bodyPr/>
        <a:lstStyle/>
        <a:p>
          <a:endParaRPr lang="it-IT"/>
        </a:p>
      </dgm:t>
    </dgm:pt>
    <dgm:pt modelId="{DB0FF408-01A1-4BD2-A534-943D322DFF0C}" type="pres">
      <dgm:prSet presAssocID="{6FEA357F-2EB3-4611-8B73-AD9A3D92383C}" presName="root2" presStyleCnt="0"/>
      <dgm:spPr/>
    </dgm:pt>
    <dgm:pt modelId="{0E149B95-4DB2-42B5-9EBD-5D2E2D173475}" type="pres">
      <dgm:prSet presAssocID="{6FEA357F-2EB3-4611-8B73-AD9A3D92383C}" presName="LevelTwoTextNode" presStyleLbl="node2" presStyleIdx="0" presStyleCnt="2" custScaleX="104778" custScaleY="15194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129780F-915E-4ACD-84E7-EC00034F2AE1}" type="pres">
      <dgm:prSet presAssocID="{6FEA357F-2EB3-4611-8B73-AD9A3D92383C}" presName="level3hierChild" presStyleCnt="0"/>
      <dgm:spPr/>
    </dgm:pt>
    <dgm:pt modelId="{8C4C34A2-9424-4192-9C05-67D9E3664D7D}" type="pres">
      <dgm:prSet presAssocID="{039D1B8E-CB48-4A08-9621-75B5ED2728F1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2E6BF3A9-0786-4C05-91C9-546D75BA698D}" type="pres">
      <dgm:prSet presAssocID="{039D1B8E-CB48-4A08-9621-75B5ED2728F1}" presName="connTx" presStyleLbl="parChTrans1D3" presStyleIdx="0" presStyleCnt="4"/>
      <dgm:spPr/>
      <dgm:t>
        <a:bodyPr/>
        <a:lstStyle/>
        <a:p>
          <a:endParaRPr lang="it-IT"/>
        </a:p>
      </dgm:t>
    </dgm:pt>
    <dgm:pt modelId="{CF414577-09F1-4073-B2D2-797175BBF155}" type="pres">
      <dgm:prSet presAssocID="{66309367-BCCA-4E23-85CA-4057919E5C78}" presName="root2" presStyleCnt="0"/>
      <dgm:spPr/>
    </dgm:pt>
    <dgm:pt modelId="{C1682F95-7D7B-4F09-81C3-CD1D750D7FC6}" type="pres">
      <dgm:prSet presAssocID="{66309367-BCCA-4E23-85CA-4057919E5C78}" presName="LevelTwoTextNode" presStyleLbl="node3" presStyleIdx="0" presStyleCnt="4" custScaleX="131995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AB00F29-AD4F-4C2D-8529-35A3505F1024}" type="pres">
      <dgm:prSet presAssocID="{66309367-BCCA-4E23-85CA-4057919E5C78}" presName="level3hierChild" presStyleCnt="0"/>
      <dgm:spPr/>
    </dgm:pt>
    <dgm:pt modelId="{7D6614D7-C863-42F2-9767-682A90A17766}" type="pres">
      <dgm:prSet presAssocID="{40DFA7FB-9DD8-44F8-AFF0-CA2CD920F334}" presName="conn2-1" presStyleLbl="parChTrans1D4" presStyleIdx="0" presStyleCnt="4"/>
      <dgm:spPr/>
      <dgm:t>
        <a:bodyPr/>
        <a:lstStyle/>
        <a:p>
          <a:endParaRPr lang="it-IT"/>
        </a:p>
      </dgm:t>
    </dgm:pt>
    <dgm:pt modelId="{CC9B5891-85A3-4C50-B640-01C9CF6EFC0D}" type="pres">
      <dgm:prSet presAssocID="{40DFA7FB-9DD8-44F8-AFF0-CA2CD920F334}" presName="connTx" presStyleLbl="parChTrans1D4" presStyleIdx="0" presStyleCnt="4"/>
      <dgm:spPr/>
      <dgm:t>
        <a:bodyPr/>
        <a:lstStyle/>
        <a:p>
          <a:endParaRPr lang="it-IT"/>
        </a:p>
      </dgm:t>
    </dgm:pt>
    <dgm:pt modelId="{DCCD4A98-8987-416E-A42D-494C3F28902F}" type="pres">
      <dgm:prSet presAssocID="{F6A57975-FAC3-467B-94F0-65A7BCBB8AE5}" presName="root2" presStyleCnt="0"/>
      <dgm:spPr/>
    </dgm:pt>
    <dgm:pt modelId="{350B95D0-3E0B-46AE-82F3-5AC0D9984A75}" type="pres">
      <dgm:prSet presAssocID="{F6A57975-FAC3-467B-94F0-65A7BCBB8AE5}" presName="LevelTwoTextNode" presStyleLbl="node4" presStyleIdx="0" presStyleCnt="4" custScaleX="119317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62EB-F398-41B3-8C2A-D4CCD36F7B2A}" type="pres">
      <dgm:prSet presAssocID="{F6A57975-FAC3-467B-94F0-65A7BCBB8AE5}" presName="level3hierChild" presStyleCnt="0"/>
      <dgm:spPr/>
    </dgm:pt>
    <dgm:pt modelId="{34F53A47-362F-4AA0-86D2-1CFA5A3DFA91}" type="pres">
      <dgm:prSet presAssocID="{50E0B49E-3FE1-46BA-B270-B559B1E25504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E6D5047A-7839-4392-A224-499E48E6E18E}" type="pres">
      <dgm:prSet presAssocID="{50E0B49E-3FE1-46BA-B270-B559B1E25504}" presName="connTx" presStyleLbl="parChTrans1D3" presStyleIdx="1" presStyleCnt="4"/>
      <dgm:spPr/>
      <dgm:t>
        <a:bodyPr/>
        <a:lstStyle/>
        <a:p>
          <a:endParaRPr lang="it-IT"/>
        </a:p>
      </dgm:t>
    </dgm:pt>
    <dgm:pt modelId="{BF92F4A2-8B50-42E3-B279-D41624901EC1}" type="pres">
      <dgm:prSet presAssocID="{00658FEA-57CD-41DC-B5AC-186349A4FD7C}" presName="root2" presStyleCnt="0"/>
      <dgm:spPr/>
    </dgm:pt>
    <dgm:pt modelId="{63448760-0434-42C6-BA33-28818EBB1830}" type="pres">
      <dgm:prSet presAssocID="{00658FEA-57CD-41DC-B5AC-186349A4FD7C}" presName="LevelTwoTextNode" presStyleLbl="node3" presStyleIdx="1" presStyleCnt="4" custScaleX="131995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B645729-A3FD-47FA-A32A-853AC899F583}" type="pres">
      <dgm:prSet presAssocID="{00658FEA-57CD-41DC-B5AC-186349A4FD7C}" presName="level3hierChild" presStyleCnt="0"/>
      <dgm:spPr/>
    </dgm:pt>
    <dgm:pt modelId="{D3F98B43-C887-478D-9495-F5B33A7B86B4}" type="pres">
      <dgm:prSet presAssocID="{BE680D1F-198B-47F5-8724-346922D7DD87}" presName="conn2-1" presStyleLbl="parChTrans1D4" presStyleIdx="1" presStyleCnt="4"/>
      <dgm:spPr/>
      <dgm:t>
        <a:bodyPr/>
        <a:lstStyle/>
        <a:p>
          <a:endParaRPr lang="it-IT"/>
        </a:p>
      </dgm:t>
    </dgm:pt>
    <dgm:pt modelId="{DFAA33DE-8E48-486D-B78F-282518E6BD5F}" type="pres">
      <dgm:prSet presAssocID="{BE680D1F-198B-47F5-8724-346922D7DD87}" presName="connTx" presStyleLbl="parChTrans1D4" presStyleIdx="1" presStyleCnt="4"/>
      <dgm:spPr/>
      <dgm:t>
        <a:bodyPr/>
        <a:lstStyle/>
        <a:p>
          <a:endParaRPr lang="it-IT"/>
        </a:p>
      </dgm:t>
    </dgm:pt>
    <dgm:pt modelId="{C2B6C74B-4901-422B-81D7-9F193F8FA4F2}" type="pres">
      <dgm:prSet presAssocID="{2FF9DC5D-77A1-4990-8772-222E7564BC4C}" presName="root2" presStyleCnt="0"/>
      <dgm:spPr/>
    </dgm:pt>
    <dgm:pt modelId="{2C3E74E6-3D88-4EE7-BC45-06B1CF01BCD7}" type="pres">
      <dgm:prSet presAssocID="{2FF9DC5D-77A1-4990-8772-222E7564BC4C}" presName="LevelTwoTextNode" presStyleLbl="node4" presStyleIdx="1" presStyleCnt="4" custScaleX="119317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418367-6729-45B0-91EA-11A97E4A1F41}" type="pres">
      <dgm:prSet presAssocID="{2FF9DC5D-77A1-4990-8772-222E7564BC4C}" presName="level3hierChild" presStyleCnt="0"/>
      <dgm:spPr/>
    </dgm:pt>
    <dgm:pt modelId="{E49C6A3E-F718-4F7F-BC25-A817B60C08E2}" type="pres">
      <dgm:prSet presAssocID="{1868FE17-EFCC-4643-B0C2-319F2A0FCDB9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BB3FD3BD-8CDE-4EA2-B717-9AC785090097}" type="pres">
      <dgm:prSet presAssocID="{1868FE17-EFCC-4643-B0C2-319F2A0FCDB9}" presName="connTx" presStyleLbl="parChTrans1D2" presStyleIdx="1" presStyleCnt="2"/>
      <dgm:spPr/>
      <dgm:t>
        <a:bodyPr/>
        <a:lstStyle/>
        <a:p>
          <a:endParaRPr lang="it-IT"/>
        </a:p>
      </dgm:t>
    </dgm:pt>
    <dgm:pt modelId="{3BABB420-A8C3-4734-98B0-85A1A911EDB0}" type="pres">
      <dgm:prSet presAssocID="{FE60B57A-DDB9-4AE3-BB77-01BA2A4B7687}" presName="root2" presStyleCnt="0"/>
      <dgm:spPr/>
    </dgm:pt>
    <dgm:pt modelId="{67007464-486F-4C15-BF8C-72CC78EDCA7E}" type="pres">
      <dgm:prSet presAssocID="{FE60B57A-DDB9-4AE3-BB77-01BA2A4B7687}" presName="LevelTwoTextNode" presStyleLbl="node2" presStyleIdx="1" presStyleCnt="2" custScaleX="104778" custScaleY="15194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FB7502E-C722-40EF-9782-3FCCCCF47241}" type="pres">
      <dgm:prSet presAssocID="{FE60B57A-DDB9-4AE3-BB77-01BA2A4B7687}" presName="level3hierChild" presStyleCnt="0"/>
      <dgm:spPr/>
    </dgm:pt>
    <dgm:pt modelId="{E6808108-A7F1-4ECD-B6FC-DC73178687E9}" type="pres">
      <dgm:prSet presAssocID="{24CF7230-F7CC-4040-A876-F5C0465E6177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C8C8A194-99F1-4333-BA96-23C4D4A93027}" type="pres">
      <dgm:prSet presAssocID="{24CF7230-F7CC-4040-A876-F5C0465E6177}" presName="connTx" presStyleLbl="parChTrans1D3" presStyleIdx="2" presStyleCnt="4"/>
      <dgm:spPr/>
      <dgm:t>
        <a:bodyPr/>
        <a:lstStyle/>
        <a:p>
          <a:endParaRPr lang="it-IT"/>
        </a:p>
      </dgm:t>
    </dgm:pt>
    <dgm:pt modelId="{512204DE-A455-4E84-BD1D-C4DA6E333DA2}" type="pres">
      <dgm:prSet presAssocID="{FD78DBEA-1C88-4DE5-A5F5-6DD9C70D1A2A}" presName="root2" presStyleCnt="0"/>
      <dgm:spPr/>
    </dgm:pt>
    <dgm:pt modelId="{C31883EF-A2EA-4C78-8F48-45823E551AB9}" type="pres">
      <dgm:prSet presAssocID="{FD78DBEA-1C88-4DE5-A5F5-6DD9C70D1A2A}" presName="LevelTwoTextNode" presStyleLbl="node3" presStyleIdx="2" presStyleCnt="4" custScaleX="131995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58F9C11-D211-4B7E-BA85-0241FE6F5014}" type="pres">
      <dgm:prSet presAssocID="{FD78DBEA-1C88-4DE5-A5F5-6DD9C70D1A2A}" presName="level3hierChild" presStyleCnt="0"/>
      <dgm:spPr/>
    </dgm:pt>
    <dgm:pt modelId="{1E542E77-F9EE-4CC0-820A-7FC1E4D6C631}" type="pres">
      <dgm:prSet presAssocID="{AB0F37BE-6D8A-4051-80E1-FD9B273EEF53}" presName="conn2-1" presStyleLbl="parChTrans1D4" presStyleIdx="2" presStyleCnt="4"/>
      <dgm:spPr/>
      <dgm:t>
        <a:bodyPr/>
        <a:lstStyle/>
        <a:p>
          <a:endParaRPr lang="it-IT"/>
        </a:p>
      </dgm:t>
    </dgm:pt>
    <dgm:pt modelId="{E15A8BD7-38C3-4D02-B716-CC9AEA268D29}" type="pres">
      <dgm:prSet presAssocID="{AB0F37BE-6D8A-4051-80E1-FD9B273EEF53}" presName="connTx" presStyleLbl="parChTrans1D4" presStyleIdx="2" presStyleCnt="4"/>
      <dgm:spPr/>
      <dgm:t>
        <a:bodyPr/>
        <a:lstStyle/>
        <a:p>
          <a:endParaRPr lang="it-IT"/>
        </a:p>
      </dgm:t>
    </dgm:pt>
    <dgm:pt modelId="{3B13DBE8-18F4-4311-B4CF-06E9FA5E5B4E}" type="pres">
      <dgm:prSet presAssocID="{83C7B321-72CD-4DAC-B9AB-863A84BD5C5F}" presName="root2" presStyleCnt="0"/>
      <dgm:spPr/>
    </dgm:pt>
    <dgm:pt modelId="{700A1F8B-541A-4116-95CF-F82EDBA15BCD}" type="pres">
      <dgm:prSet presAssocID="{83C7B321-72CD-4DAC-B9AB-863A84BD5C5F}" presName="LevelTwoTextNode" presStyleLbl="node4" presStyleIdx="2" presStyleCnt="4" custScaleX="119317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5C5D5F6-595D-4CF3-8EE2-1E5F05F7071E}" type="pres">
      <dgm:prSet presAssocID="{83C7B321-72CD-4DAC-B9AB-863A84BD5C5F}" presName="level3hierChild" presStyleCnt="0"/>
      <dgm:spPr/>
    </dgm:pt>
    <dgm:pt modelId="{D762801E-9240-4DE9-A011-10F7B290DFFC}" type="pres">
      <dgm:prSet presAssocID="{63230373-87EC-4365-90CA-AC122B5AE374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423A644A-F0F4-4F09-AA17-A22E5DE38E90}" type="pres">
      <dgm:prSet presAssocID="{63230373-87EC-4365-90CA-AC122B5AE374}" presName="connTx" presStyleLbl="parChTrans1D3" presStyleIdx="3" presStyleCnt="4"/>
      <dgm:spPr/>
      <dgm:t>
        <a:bodyPr/>
        <a:lstStyle/>
        <a:p>
          <a:endParaRPr lang="it-IT"/>
        </a:p>
      </dgm:t>
    </dgm:pt>
    <dgm:pt modelId="{A5C494C2-ECAD-4D36-B7A9-5F4A8D4186D0}" type="pres">
      <dgm:prSet presAssocID="{66A58438-1669-467B-B712-A5FB4AEEA82A}" presName="root2" presStyleCnt="0"/>
      <dgm:spPr/>
    </dgm:pt>
    <dgm:pt modelId="{5E06FE5F-150E-406F-BF36-D0E3B90DA20A}" type="pres">
      <dgm:prSet presAssocID="{66A58438-1669-467B-B712-A5FB4AEEA82A}" presName="LevelTwoTextNode" presStyleLbl="node3" presStyleIdx="3" presStyleCnt="4" custScaleX="131995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7E2E137-8F7C-4F17-81C7-4154FFB21407}" type="pres">
      <dgm:prSet presAssocID="{66A58438-1669-467B-B712-A5FB4AEEA82A}" presName="level3hierChild" presStyleCnt="0"/>
      <dgm:spPr/>
    </dgm:pt>
    <dgm:pt modelId="{849B39DA-7DA9-49BC-8898-B4B82C7A5F1E}" type="pres">
      <dgm:prSet presAssocID="{2E70FEF8-8B8A-4F5B-9774-AC7DC16277C8}" presName="conn2-1" presStyleLbl="parChTrans1D4" presStyleIdx="3" presStyleCnt="4"/>
      <dgm:spPr/>
      <dgm:t>
        <a:bodyPr/>
        <a:lstStyle/>
        <a:p>
          <a:endParaRPr lang="it-IT"/>
        </a:p>
      </dgm:t>
    </dgm:pt>
    <dgm:pt modelId="{3D240318-8577-474D-90F2-D2EEC239F9D2}" type="pres">
      <dgm:prSet presAssocID="{2E70FEF8-8B8A-4F5B-9774-AC7DC16277C8}" presName="connTx" presStyleLbl="parChTrans1D4" presStyleIdx="3" presStyleCnt="4"/>
      <dgm:spPr/>
      <dgm:t>
        <a:bodyPr/>
        <a:lstStyle/>
        <a:p>
          <a:endParaRPr lang="it-IT"/>
        </a:p>
      </dgm:t>
    </dgm:pt>
    <dgm:pt modelId="{9D23B101-4B41-4EBE-9FDE-A4D18509F8A4}" type="pres">
      <dgm:prSet presAssocID="{A38DA02B-19DB-4719-8198-8803D3221998}" presName="root2" presStyleCnt="0"/>
      <dgm:spPr/>
    </dgm:pt>
    <dgm:pt modelId="{0C896D44-E6F5-43E0-8C54-FD1B462EEA9B}" type="pres">
      <dgm:prSet presAssocID="{A38DA02B-19DB-4719-8198-8803D3221998}" presName="LevelTwoTextNode" presStyleLbl="node4" presStyleIdx="3" presStyleCnt="4" custScaleX="119317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4D74F72-20AC-4E41-81EF-189428B36E17}" type="pres">
      <dgm:prSet presAssocID="{A38DA02B-19DB-4719-8198-8803D3221998}" presName="level3hierChild" presStyleCnt="0"/>
      <dgm:spPr/>
    </dgm:pt>
  </dgm:ptLst>
  <dgm:cxnLst>
    <dgm:cxn modelId="{8EF39644-A25B-4D3D-9B3E-0D0C2406FBA5}" type="presOf" srcId="{63230373-87EC-4365-90CA-AC122B5AE374}" destId="{423A644A-F0F4-4F09-AA17-A22E5DE38E90}" srcOrd="1" destOrd="0" presId="urn:microsoft.com/office/officeart/2005/8/layout/hierarchy2"/>
    <dgm:cxn modelId="{0AD01400-BDF3-424C-BDCC-4F96D700F9F8}" type="presOf" srcId="{40DFA7FB-9DD8-44F8-AFF0-CA2CD920F334}" destId="{CC9B5891-85A3-4C50-B640-01C9CF6EFC0D}" srcOrd="1" destOrd="0" presId="urn:microsoft.com/office/officeart/2005/8/layout/hierarchy2"/>
    <dgm:cxn modelId="{C031F5E2-0725-4A88-BEFA-80566B082A20}" type="presOf" srcId="{50E0B49E-3FE1-46BA-B270-B559B1E25504}" destId="{34F53A47-362F-4AA0-86D2-1CFA5A3DFA91}" srcOrd="0" destOrd="0" presId="urn:microsoft.com/office/officeart/2005/8/layout/hierarchy2"/>
    <dgm:cxn modelId="{312B5398-6203-4949-BABF-653870410FCE}" type="presOf" srcId="{BE680D1F-198B-47F5-8724-346922D7DD87}" destId="{D3F98B43-C887-478D-9495-F5B33A7B86B4}" srcOrd="0" destOrd="0" presId="urn:microsoft.com/office/officeart/2005/8/layout/hierarchy2"/>
    <dgm:cxn modelId="{E4C77909-D349-4141-B395-609BD689CDDF}" type="presOf" srcId="{FE60B57A-DDB9-4AE3-BB77-01BA2A4B7687}" destId="{67007464-486F-4C15-BF8C-72CC78EDCA7E}" srcOrd="0" destOrd="0" presId="urn:microsoft.com/office/officeart/2005/8/layout/hierarchy2"/>
    <dgm:cxn modelId="{D7DC7195-8AB7-4148-81D2-574580349D91}" type="presOf" srcId="{FD78DBEA-1C88-4DE5-A5F5-6DD9C70D1A2A}" destId="{C31883EF-A2EA-4C78-8F48-45823E551AB9}" srcOrd="0" destOrd="0" presId="urn:microsoft.com/office/officeart/2005/8/layout/hierarchy2"/>
    <dgm:cxn modelId="{6884BC94-CD8E-4F6E-B6C4-193EDB12193A}" type="presOf" srcId="{66309367-BCCA-4E23-85CA-4057919E5C78}" destId="{C1682F95-7D7B-4F09-81C3-CD1D750D7FC6}" srcOrd="0" destOrd="0" presId="urn:microsoft.com/office/officeart/2005/8/layout/hierarchy2"/>
    <dgm:cxn modelId="{5AE162F7-3045-4DCE-A60B-AA83E25266E5}" type="presOf" srcId="{9D83BDCA-7359-4B7D-B964-757303E4E73D}" destId="{6AE83810-C775-4D33-98F9-E2589551D738}" srcOrd="0" destOrd="0" presId="urn:microsoft.com/office/officeart/2005/8/layout/hierarchy2"/>
    <dgm:cxn modelId="{AE95D468-5954-41D6-B976-EA0EBC27661E}" type="presOf" srcId="{BE680D1F-198B-47F5-8724-346922D7DD87}" destId="{DFAA33DE-8E48-486D-B78F-282518E6BD5F}" srcOrd="1" destOrd="0" presId="urn:microsoft.com/office/officeart/2005/8/layout/hierarchy2"/>
    <dgm:cxn modelId="{469C4BE3-7C86-4849-B9BF-07A486D157DE}" type="presOf" srcId="{83C7B321-72CD-4DAC-B9AB-863A84BD5C5F}" destId="{700A1F8B-541A-4116-95CF-F82EDBA15BCD}" srcOrd="0" destOrd="0" presId="urn:microsoft.com/office/officeart/2005/8/layout/hierarchy2"/>
    <dgm:cxn modelId="{F2CF0EA8-6DFF-40E4-B086-E8F9C1838237}" type="presOf" srcId="{1868FE17-EFCC-4643-B0C2-319F2A0FCDB9}" destId="{E49C6A3E-F718-4F7F-BC25-A817B60C08E2}" srcOrd="0" destOrd="0" presId="urn:microsoft.com/office/officeart/2005/8/layout/hierarchy2"/>
    <dgm:cxn modelId="{0209386C-7940-4A01-A816-2843B94C9ED5}" type="presOf" srcId="{039D1B8E-CB48-4A08-9621-75B5ED2728F1}" destId="{2E6BF3A9-0786-4C05-91C9-546D75BA698D}" srcOrd="1" destOrd="0" presId="urn:microsoft.com/office/officeart/2005/8/layout/hierarchy2"/>
    <dgm:cxn modelId="{240C1F97-FEFB-48AF-90EB-C351CB9C1528}" srcId="{FE60B57A-DDB9-4AE3-BB77-01BA2A4B7687}" destId="{66A58438-1669-467B-B712-A5FB4AEEA82A}" srcOrd="1" destOrd="0" parTransId="{63230373-87EC-4365-90CA-AC122B5AE374}" sibTransId="{7DE7E3DB-0F49-4728-A0E2-68039BF71137}"/>
    <dgm:cxn modelId="{4ACB7AF3-6A8D-4372-830D-12351B6D12AF}" type="presOf" srcId="{24CF7230-F7CC-4040-A876-F5C0465E6177}" destId="{E6808108-A7F1-4ECD-B6FC-DC73178687E9}" srcOrd="0" destOrd="0" presId="urn:microsoft.com/office/officeart/2005/8/layout/hierarchy2"/>
    <dgm:cxn modelId="{F332420D-C7BD-4989-87A6-C54C249A29B8}" type="presOf" srcId="{29E46D73-E9CC-4ABD-BE4B-0EBDE053FB0E}" destId="{486C80BC-1906-404F-BF52-8736FD090024}" srcOrd="0" destOrd="0" presId="urn:microsoft.com/office/officeart/2005/8/layout/hierarchy2"/>
    <dgm:cxn modelId="{A599191A-7604-4245-9BC2-531B0EA41B98}" srcId="{FD78DBEA-1C88-4DE5-A5F5-6DD9C70D1A2A}" destId="{83C7B321-72CD-4DAC-B9AB-863A84BD5C5F}" srcOrd="0" destOrd="0" parTransId="{AB0F37BE-6D8A-4051-80E1-FD9B273EEF53}" sibTransId="{B6BB6F37-E635-4749-B6B0-4BE8BD1921F3}"/>
    <dgm:cxn modelId="{C4B74909-2614-496E-B34D-DE07B5A113DB}" type="presOf" srcId="{AB0F37BE-6D8A-4051-80E1-FD9B273EEF53}" destId="{1E542E77-F9EE-4CC0-820A-7FC1E4D6C631}" srcOrd="0" destOrd="0" presId="urn:microsoft.com/office/officeart/2005/8/layout/hierarchy2"/>
    <dgm:cxn modelId="{D9154B95-9252-4423-B934-97CB1FCF404B}" type="presOf" srcId="{29E46D73-E9CC-4ABD-BE4B-0EBDE053FB0E}" destId="{0AF75B0C-7879-44CE-B7DA-BF4A5A2A5986}" srcOrd="1" destOrd="0" presId="urn:microsoft.com/office/officeart/2005/8/layout/hierarchy2"/>
    <dgm:cxn modelId="{4B3AA823-4EA4-422E-BE27-582A3E62692D}" type="presOf" srcId="{66A58438-1669-467B-B712-A5FB4AEEA82A}" destId="{5E06FE5F-150E-406F-BF36-D0E3B90DA20A}" srcOrd="0" destOrd="0" presId="urn:microsoft.com/office/officeart/2005/8/layout/hierarchy2"/>
    <dgm:cxn modelId="{995E0B2B-F2E3-44EB-9603-D04E59BF7CFE}" type="presOf" srcId="{1868FE17-EFCC-4643-B0C2-319F2A0FCDB9}" destId="{BB3FD3BD-8CDE-4EA2-B717-9AC785090097}" srcOrd="1" destOrd="0" presId="urn:microsoft.com/office/officeart/2005/8/layout/hierarchy2"/>
    <dgm:cxn modelId="{606F890E-7204-4EDD-938A-082D75DAC6E2}" srcId="{6FEA357F-2EB3-4611-8B73-AD9A3D92383C}" destId="{00658FEA-57CD-41DC-B5AC-186349A4FD7C}" srcOrd="1" destOrd="0" parTransId="{50E0B49E-3FE1-46BA-B270-B559B1E25504}" sibTransId="{CC4E129E-4926-4BCB-8311-6BF9C63F0A6A}"/>
    <dgm:cxn modelId="{6E8DED3B-E18A-4854-B5AC-A430597B6545}" srcId="{6FEA357F-2EB3-4611-8B73-AD9A3D92383C}" destId="{66309367-BCCA-4E23-85CA-4057919E5C78}" srcOrd="0" destOrd="0" parTransId="{039D1B8E-CB48-4A08-9621-75B5ED2728F1}" sibTransId="{4A6DE789-483A-43ED-A45E-EC1A1AB5DBFC}"/>
    <dgm:cxn modelId="{FD89A2EC-CDD1-427E-9DFB-1EAFABA6CC55}" type="presOf" srcId="{50E0B49E-3FE1-46BA-B270-B559B1E25504}" destId="{E6D5047A-7839-4392-A224-499E48E6E18E}" srcOrd="1" destOrd="0" presId="urn:microsoft.com/office/officeart/2005/8/layout/hierarchy2"/>
    <dgm:cxn modelId="{CD13CE04-0C11-4E06-B74F-5AEC77D350CB}" type="presOf" srcId="{24CF7230-F7CC-4040-A876-F5C0465E6177}" destId="{C8C8A194-99F1-4333-BA96-23C4D4A93027}" srcOrd="1" destOrd="0" presId="urn:microsoft.com/office/officeart/2005/8/layout/hierarchy2"/>
    <dgm:cxn modelId="{04C9A524-7E54-4263-B48E-9CC5A6DE1E15}" srcId="{66309367-BCCA-4E23-85CA-4057919E5C78}" destId="{F6A57975-FAC3-467B-94F0-65A7BCBB8AE5}" srcOrd="0" destOrd="0" parTransId="{40DFA7FB-9DD8-44F8-AFF0-CA2CD920F334}" sibTransId="{65906CCF-8764-4D1F-B0C9-5AE920F816E9}"/>
    <dgm:cxn modelId="{F424D8CA-8232-4363-8BD2-3A9AE0F22AC1}" type="presOf" srcId="{2E70FEF8-8B8A-4F5B-9774-AC7DC16277C8}" destId="{3D240318-8577-474D-90F2-D2EEC239F9D2}" srcOrd="1" destOrd="0" presId="urn:microsoft.com/office/officeart/2005/8/layout/hierarchy2"/>
    <dgm:cxn modelId="{928E4528-C336-406E-B892-B0BF0787CDF3}" type="presOf" srcId="{039D1B8E-CB48-4A08-9621-75B5ED2728F1}" destId="{8C4C34A2-9424-4192-9C05-67D9E3664D7D}" srcOrd="0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D3962D1A-4A3D-4E09-A8B4-E739D3BD83C5}" type="presOf" srcId="{00658FEA-57CD-41DC-B5AC-186349A4FD7C}" destId="{63448760-0434-42C6-BA33-28818EBB1830}" srcOrd="0" destOrd="0" presId="urn:microsoft.com/office/officeart/2005/8/layout/hierarchy2"/>
    <dgm:cxn modelId="{05EC6E47-82A0-4FA4-9EC0-34EA63F702A8}" type="presOf" srcId="{6FEA357F-2EB3-4611-8B73-AD9A3D92383C}" destId="{0E149B95-4DB2-42B5-9EBD-5D2E2D173475}" srcOrd="0" destOrd="0" presId="urn:microsoft.com/office/officeart/2005/8/layout/hierarchy2"/>
    <dgm:cxn modelId="{C5B6ED76-77C4-4DFF-A293-082AF626D329}" type="presOf" srcId="{AB0F37BE-6D8A-4051-80E1-FD9B273EEF53}" destId="{E15A8BD7-38C3-4D02-B716-CC9AEA268D29}" srcOrd="1" destOrd="0" presId="urn:microsoft.com/office/officeart/2005/8/layout/hierarchy2"/>
    <dgm:cxn modelId="{52F18753-4BE4-4305-B564-3B2BF12B04E6}" type="presOf" srcId="{A38DA02B-19DB-4719-8198-8803D3221998}" destId="{0C896D44-E6F5-43E0-8C54-FD1B462EEA9B}" srcOrd="0" destOrd="0" presId="urn:microsoft.com/office/officeart/2005/8/layout/hierarchy2"/>
    <dgm:cxn modelId="{04DE757C-4F5D-47A5-9600-0248712FB476}" srcId="{66A58438-1669-467B-B712-A5FB4AEEA82A}" destId="{A38DA02B-19DB-4719-8198-8803D3221998}" srcOrd="0" destOrd="0" parTransId="{2E70FEF8-8B8A-4F5B-9774-AC7DC16277C8}" sibTransId="{BA84FB2B-67D8-4CDF-BE96-1058F0DF87C1}"/>
    <dgm:cxn modelId="{1550F140-E1A1-4C05-ADB7-9F65AE1EC6A5}" type="presOf" srcId="{E33D6A2A-7903-42BD-8CB8-CD322DC78D40}" destId="{551B32C1-B453-4E09-ABB5-50C6B0748679}" srcOrd="0" destOrd="0" presId="urn:microsoft.com/office/officeart/2005/8/layout/hierarchy2"/>
    <dgm:cxn modelId="{9A8ED694-604D-45DD-872E-9382355EA51A}" srcId="{E33D6A2A-7903-42BD-8CB8-CD322DC78D40}" destId="{FE60B57A-DDB9-4AE3-BB77-01BA2A4B7687}" srcOrd="1" destOrd="0" parTransId="{1868FE17-EFCC-4643-B0C2-319F2A0FCDB9}" sibTransId="{B12729A3-CD04-495F-86AF-30805B5C2696}"/>
    <dgm:cxn modelId="{50C2D5D6-19DA-4425-95A3-A8151F14FE67}" type="presOf" srcId="{2FF9DC5D-77A1-4990-8772-222E7564BC4C}" destId="{2C3E74E6-3D88-4EE7-BC45-06B1CF01BCD7}" srcOrd="0" destOrd="0" presId="urn:microsoft.com/office/officeart/2005/8/layout/hierarchy2"/>
    <dgm:cxn modelId="{EF09EA20-36D2-4447-AAEC-9956429D577B}" type="presOf" srcId="{63230373-87EC-4365-90CA-AC122B5AE374}" destId="{D762801E-9240-4DE9-A011-10F7B290DFFC}" srcOrd="0" destOrd="0" presId="urn:microsoft.com/office/officeart/2005/8/layout/hierarchy2"/>
    <dgm:cxn modelId="{D1EB7AC4-B060-48C2-82CE-AE910371C50C}" srcId="{00658FEA-57CD-41DC-B5AC-186349A4FD7C}" destId="{2FF9DC5D-77A1-4990-8772-222E7564BC4C}" srcOrd="0" destOrd="0" parTransId="{BE680D1F-198B-47F5-8724-346922D7DD87}" sibTransId="{209D19A4-5BC3-49C6-BFE2-C83726E80D4E}"/>
    <dgm:cxn modelId="{FBA44D4E-B5D3-4DA5-AB40-3DA4304B85F2}" type="presOf" srcId="{40DFA7FB-9DD8-44F8-AFF0-CA2CD920F334}" destId="{7D6614D7-C863-42F2-9767-682A90A17766}" srcOrd="0" destOrd="0" presId="urn:microsoft.com/office/officeart/2005/8/layout/hierarchy2"/>
    <dgm:cxn modelId="{0026430D-604F-46DB-884F-E81EF9ACFAC4}" srcId="{FE60B57A-DDB9-4AE3-BB77-01BA2A4B7687}" destId="{FD78DBEA-1C88-4DE5-A5F5-6DD9C70D1A2A}" srcOrd="0" destOrd="0" parTransId="{24CF7230-F7CC-4040-A876-F5C0465E6177}" sibTransId="{316E5BEB-1901-44EF-9842-6D922F675DB9}"/>
    <dgm:cxn modelId="{0BAC08B4-C39F-4894-9666-77EFF8DA2423}" srcId="{E33D6A2A-7903-42BD-8CB8-CD322DC78D40}" destId="{6FEA357F-2EB3-4611-8B73-AD9A3D92383C}" srcOrd="0" destOrd="0" parTransId="{29E46D73-E9CC-4ABD-BE4B-0EBDE053FB0E}" sibTransId="{826DAB92-0D7A-47BA-97F6-A31B4E78FDEE}"/>
    <dgm:cxn modelId="{7C3FD911-60AA-40C7-B8AA-FF30573944F0}" type="presOf" srcId="{F6A57975-FAC3-467B-94F0-65A7BCBB8AE5}" destId="{350B95D0-3E0B-46AE-82F3-5AC0D9984A75}" srcOrd="0" destOrd="0" presId="urn:microsoft.com/office/officeart/2005/8/layout/hierarchy2"/>
    <dgm:cxn modelId="{116AE24F-8501-4A7E-A08E-FEA67E779859}" type="presOf" srcId="{2E70FEF8-8B8A-4F5B-9774-AC7DC16277C8}" destId="{849B39DA-7DA9-49BC-8898-B4B82C7A5F1E}" srcOrd="0" destOrd="0" presId="urn:microsoft.com/office/officeart/2005/8/layout/hierarchy2"/>
    <dgm:cxn modelId="{1C948650-FF05-479A-8A7E-BB08BC7BB295}" type="presParOf" srcId="{6AE83810-C775-4D33-98F9-E2589551D738}" destId="{A1743DB4-FA46-4426-8298-0F4CE9F299D3}" srcOrd="0" destOrd="0" presId="urn:microsoft.com/office/officeart/2005/8/layout/hierarchy2"/>
    <dgm:cxn modelId="{06862C12-4180-4FBA-8431-59911273731E}" type="presParOf" srcId="{A1743DB4-FA46-4426-8298-0F4CE9F299D3}" destId="{551B32C1-B453-4E09-ABB5-50C6B0748679}" srcOrd="0" destOrd="0" presId="urn:microsoft.com/office/officeart/2005/8/layout/hierarchy2"/>
    <dgm:cxn modelId="{9898432B-B622-4389-8A2D-C8F51191451F}" type="presParOf" srcId="{A1743DB4-FA46-4426-8298-0F4CE9F299D3}" destId="{86AACBB4-5A07-4664-BB3C-72243A5EAE7F}" srcOrd="1" destOrd="0" presId="urn:microsoft.com/office/officeart/2005/8/layout/hierarchy2"/>
    <dgm:cxn modelId="{3C34E9BA-9EEC-4432-9916-E669A76D8440}" type="presParOf" srcId="{86AACBB4-5A07-4664-BB3C-72243A5EAE7F}" destId="{486C80BC-1906-404F-BF52-8736FD090024}" srcOrd="0" destOrd="0" presId="urn:microsoft.com/office/officeart/2005/8/layout/hierarchy2"/>
    <dgm:cxn modelId="{61825859-FB63-4384-95F3-34AAEA899497}" type="presParOf" srcId="{486C80BC-1906-404F-BF52-8736FD090024}" destId="{0AF75B0C-7879-44CE-B7DA-BF4A5A2A5986}" srcOrd="0" destOrd="0" presId="urn:microsoft.com/office/officeart/2005/8/layout/hierarchy2"/>
    <dgm:cxn modelId="{9953C3B1-7790-4571-94D9-BF987C96544C}" type="presParOf" srcId="{86AACBB4-5A07-4664-BB3C-72243A5EAE7F}" destId="{DB0FF408-01A1-4BD2-A534-943D322DFF0C}" srcOrd="1" destOrd="0" presId="urn:microsoft.com/office/officeart/2005/8/layout/hierarchy2"/>
    <dgm:cxn modelId="{EB6D1D71-DA56-46C2-A458-325F3A8840BE}" type="presParOf" srcId="{DB0FF408-01A1-4BD2-A534-943D322DFF0C}" destId="{0E149B95-4DB2-42B5-9EBD-5D2E2D173475}" srcOrd="0" destOrd="0" presId="urn:microsoft.com/office/officeart/2005/8/layout/hierarchy2"/>
    <dgm:cxn modelId="{313447EC-35C8-4089-8C8C-584AF483982A}" type="presParOf" srcId="{DB0FF408-01A1-4BD2-A534-943D322DFF0C}" destId="{7129780F-915E-4ACD-84E7-EC00034F2AE1}" srcOrd="1" destOrd="0" presId="urn:microsoft.com/office/officeart/2005/8/layout/hierarchy2"/>
    <dgm:cxn modelId="{DAF73B15-0A40-40E3-A4E2-E1E4D88B2ACF}" type="presParOf" srcId="{7129780F-915E-4ACD-84E7-EC00034F2AE1}" destId="{8C4C34A2-9424-4192-9C05-67D9E3664D7D}" srcOrd="0" destOrd="0" presId="urn:microsoft.com/office/officeart/2005/8/layout/hierarchy2"/>
    <dgm:cxn modelId="{49698B5B-D59A-40AD-BFF3-A640E8149CD4}" type="presParOf" srcId="{8C4C34A2-9424-4192-9C05-67D9E3664D7D}" destId="{2E6BF3A9-0786-4C05-91C9-546D75BA698D}" srcOrd="0" destOrd="0" presId="urn:microsoft.com/office/officeart/2005/8/layout/hierarchy2"/>
    <dgm:cxn modelId="{F4D31BA9-635B-4F59-9F2C-D03850CD48EB}" type="presParOf" srcId="{7129780F-915E-4ACD-84E7-EC00034F2AE1}" destId="{CF414577-09F1-4073-B2D2-797175BBF155}" srcOrd="1" destOrd="0" presId="urn:microsoft.com/office/officeart/2005/8/layout/hierarchy2"/>
    <dgm:cxn modelId="{4CCFDE46-EF8F-4529-814B-0D36CCB75BB0}" type="presParOf" srcId="{CF414577-09F1-4073-B2D2-797175BBF155}" destId="{C1682F95-7D7B-4F09-81C3-CD1D750D7FC6}" srcOrd="0" destOrd="0" presId="urn:microsoft.com/office/officeart/2005/8/layout/hierarchy2"/>
    <dgm:cxn modelId="{006C016E-3572-4D5A-BAEB-8D60D71DCD45}" type="presParOf" srcId="{CF414577-09F1-4073-B2D2-797175BBF155}" destId="{8AB00F29-AD4F-4C2D-8529-35A3505F1024}" srcOrd="1" destOrd="0" presId="urn:microsoft.com/office/officeart/2005/8/layout/hierarchy2"/>
    <dgm:cxn modelId="{D4D47702-7BB0-4ADB-AD44-90C059516553}" type="presParOf" srcId="{8AB00F29-AD4F-4C2D-8529-35A3505F1024}" destId="{7D6614D7-C863-42F2-9767-682A90A17766}" srcOrd="0" destOrd="0" presId="urn:microsoft.com/office/officeart/2005/8/layout/hierarchy2"/>
    <dgm:cxn modelId="{6E0A80B7-ACE8-492C-AF07-6D326BD24907}" type="presParOf" srcId="{7D6614D7-C863-42F2-9767-682A90A17766}" destId="{CC9B5891-85A3-4C50-B640-01C9CF6EFC0D}" srcOrd="0" destOrd="0" presId="urn:microsoft.com/office/officeart/2005/8/layout/hierarchy2"/>
    <dgm:cxn modelId="{39336C7F-E7D9-4E63-B3F9-C88E9803E605}" type="presParOf" srcId="{8AB00F29-AD4F-4C2D-8529-35A3505F1024}" destId="{DCCD4A98-8987-416E-A42D-494C3F28902F}" srcOrd="1" destOrd="0" presId="urn:microsoft.com/office/officeart/2005/8/layout/hierarchy2"/>
    <dgm:cxn modelId="{4B449A76-9097-4924-B508-1768004A6531}" type="presParOf" srcId="{DCCD4A98-8987-416E-A42D-494C3F28902F}" destId="{350B95D0-3E0B-46AE-82F3-5AC0D9984A75}" srcOrd="0" destOrd="0" presId="urn:microsoft.com/office/officeart/2005/8/layout/hierarchy2"/>
    <dgm:cxn modelId="{A07B872C-20A1-4040-851F-9C989C5A3579}" type="presParOf" srcId="{DCCD4A98-8987-416E-A42D-494C3F28902F}" destId="{B4C962EB-F398-41B3-8C2A-D4CCD36F7B2A}" srcOrd="1" destOrd="0" presId="urn:microsoft.com/office/officeart/2005/8/layout/hierarchy2"/>
    <dgm:cxn modelId="{A80CEDF7-F0B6-4072-BE36-C63C7A0A575C}" type="presParOf" srcId="{7129780F-915E-4ACD-84E7-EC00034F2AE1}" destId="{34F53A47-362F-4AA0-86D2-1CFA5A3DFA91}" srcOrd="2" destOrd="0" presId="urn:microsoft.com/office/officeart/2005/8/layout/hierarchy2"/>
    <dgm:cxn modelId="{FCE6302A-5907-4B4C-B41C-A072F431DC74}" type="presParOf" srcId="{34F53A47-362F-4AA0-86D2-1CFA5A3DFA91}" destId="{E6D5047A-7839-4392-A224-499E48E6E18E}" srcOrd="0" destOrd="0" presId="urn:microsoft.com/office/officeart/2005/8/layout/hierarchy2"/>
    <dgm:cxn modelId="{94B57608-9C9B-4672-AD4E-CA69CD0C982F}" type="presParOf" srcId="{7129780F-915E-4ACD-84E7-EC00034F2AE1}" destId="{BF92F4A2-8B50-42E3-B279-D41624901EC1}" srcOrd="3" destOrd="0" presId="urn:microsoft.com/office/officeart/2005/8/layout/hierarchy2"/>
    <dgm:cxn modelId="{E1EB5A7D-F0D2-4AB6-8A73-596B9E222F29}" type="presParOf" srcId="{BF92F4A2-8B50-42E3-B279-D41624901EC1}" destId="{63448760-0434-42C6-BA33-28818EBB1830}" srcOrd="0" destOrd="0" presId="urn:microsoft.com/office/officeart/2005/8/layout/hierarchy2"/>
    <dgm:cxn modelId="{B91CA1AB-6F36-40C6-9839-F2CE6160D072}" type="presParOf" srcId="{BF92F4A2-8B50-42E3-B279-D41624901EC1}" destId="{2B645729-A3FD-47FA-A32A-853AC899F583}" srcOrd="1" destOrd="0" presId="urn:microsoft.com/office/officeart/2005/8/layout/hierarchy2"/>
    <dgm:cxn modelId="{C54FE662-FDE1-41F2-8332-A52BE576C7B8}" type="presParOf" srcId="{2B645729-A3FD-47FA-A32A-853AC899F583}" destId="{D3F98B43-C887-478D-9495-F5B33A7B86B4}" srcOrd="0" destOrd="0" presId="urn:microsoft.com/office/officeart/2005/8/layout/hierarchy2"/>
    <dgm:cxn modelId="{B4E4F7E9-4229-4B9C-9ABE-C940C16239E8}" type="presParOf" srcId="{D3F98B43-C887-478D-9495-F5B33A7B86B4}" destId="{DFAA33DE-8E48-486D-B78F-282518E6BD5F}" srcOrd="0" destOrd="0" presId="urn:microsoft.com/office/officeart/2005/8/layout/hierarchy2"/>
    <dgm:cxn modelId="{0C67EAC0-5FFC-4CC2-AD7D-25C28EF9CAA5}" type="presParOf" srcId="{2B645729-A3FD-47FA-A32A-853AC899F583}" destId="{C2B6C74B-4901-422B-81D7-9F193F8FA4F2}" srcOrd="1" destOrd="0" presId="urn:microsoft.com/office/officeart/2005/8/layout/hierarchy2"/>
    <dgm:cxn modelId="{7B4E9D4A-56B0-4DA7-9E4E-C12AEE8D6DFD}" type="presParOf" srcId="{C2B6C74B-4901-422B-81D7-9F193F8FA4F2}" destId="{2C3E74E6-3D88-4EE7-BC45-06B1CF01BCD7}" srcOrd="0" destOrd="0" presId="urn:microsoft.com/office/officeart/2005/8/layout/hierarchy2"/>
    <dgm:cxn modelId="{6BE60330-DE8D-4898-9F6D-C74837469291}" type="presParOf" srcId="{C2B6C74B-4901-422B-81D7-9F193F8FA4F2}" destId="{A2418367-6729-45B0-91EA-11A97E4A1F41}" srcOrd="1" destOrd="0" presId="urn:microsoft.com/office/officeart/2005/8/layout/hierarchy2"/>
    <dgm:cxn modelId="{E442DF75-30DB-437C-AE66-C8B3263D0AC4}" type="presParOf" srcId="{86AACBB4-5A07-4664-BB3C-72243A5EAE7F}" destId="{E49C6A3E-F718-4F7F-BC25-A817B60C08E2}" srcOrd="2" destOrd="0" presId="urn:microsoft.com/office/officeart/2005/8/layout/hierarchy2"/>
    <dgm:cxn modelId="{F6477AFB-BF49-4B00-AA11-826953668911}" type="presParOf" srcId="{E49C6A3E-F718-4F7F-BC25-A817B60C08E2}" destId="{BB3FD3BD-8CDE-4EA2-B717-9AC785090097}" srcOrd="0" destOrd="0" presId="urn:microsoft.com/office/officeart/2005/8/layout/hierarchy2"/>
    <dgm:cxn modelId="{7B56AEA3-4BA1-453F-9D2D-34486FDC78B2}" type="presParOf" srcId="{86AACBB4-5A07-4664-BB3C-72243A5EAE7F}" destId="{3BABB420-A8C3-4734-98B0-85A1A911EDB0}" srcOrd="3" destOrd="0" presId="urn:microsoft.com/office/officeart/2005/8/layout/hierarchy2"/>
    <dgm:cxn modelId="{1C752FA0-1D33-4254-A501-2BFFD758059F}" type="presParOf" srcId="{3BABB420-A8C3-4734-98B0-85A1A911EDB0}" destId="{67007464-486F-4C15-BF8C-72CC78EDCA7E}" srcOrd="0" destOrd="0" presId="urn:microsoft.com/office/officeart/2005/8/layout/hierarchy2"/>
    <dgm:cxn modelId="{072BCA51-CF66-4F97-B362-1590D91CD283}" type="presParOf" srcId="{3BABB420-A8C3-4734-98B0-85A1A911EDB0}" destId="{9FB7502E-C722-40EF-9782-3FCCCCF47241}" srcOrd="1" destOrd="0" presId="urn:microsoft.com/office/officeart/2005/8/layout/hierarchy2"/>
    <dgm:cxn modelId="{3BAAE8B5-69E2-44EC-AB96-8999C5A8C04F}" type="presParOf" srcId="{9FB7502E-C722-40EF-9782-3FCCCCF47241}" destId="{E6808108-A7F1-4ECD-B6FC-DC73178687E9}" srcOrd="0" destOrd="0" presId="urn:microsoft.com/office/officeart/2005/8/layout/hierarchy2"/>
    <dgm:cxn modelId="{E76513EF-8DF5-4B06-BDF0-D1B00EA74A28}" type="presParOf" srcId="{E6808108-A7F1-4ECD-B6FC-DC73178687E9}" destId="{C8C8A194-99F1-4333-BA96-23C4D4A93027}" srcOrd="0" destOrd="0" presId="urn:microsoft.com/office/officeart/2005/8/layout/hierarchy2"/>
    <dgm:cxn modelId="{8C853994-64D7-4CF4-922D-2F7896E2EBF3}" type="presParOf" srcId="{9FB7502E-C722-40EF-9782-3FCCCCF47241}" destId="{512204DE-A455-4E84-BD1D-C4DA6E333DA2}" srcOrd="1" destOrd="0" presId="urn:microsoft.com/office/officeart/2005/8/layout/hierarchy2"/>
    <dgm:cxn modelId="{E1D9F20A-C34B-415E-B14A-2E37EFBD0CD7}" type="presParOf" srcId="{512204DE-A455-4E84-BD1D-C4DA6E333DA2}" destId="{C31883EF-A2EA-4C78-8F48-45823E551AB9}" srcOrd="0" destOrd="0" presId="urn:microsoft.com/office/officeart/2005/8/layout/hierarchy2"/>
    <dgm:cxn modelId="{DCD05C4E-9649-40B2-A0D6-3B86C4687D9D}" type="presParOf" srcId="{512204DE-A455-4E84-BD1D-C4DA6E333DA2}" destId="{858F9C11-D211-4B7E-BA85-0241FE6F5014}" srcOrd="1" destOrd="0" presId="urn:microsoft.com/office/officeart/2005/8/layout/hierarchy2"/>
    <dgm:cxn modelId="{23356F93-25B9-48B4-B416-89A4EF09AEC0}" type="presParOf" srcId="{858F9C11-D211-4B7E-BA85-0241FE6F5014}" destId="{1E542E77-F9EE-4CC0-820A-7FC1E4D6C631}" srcOrd="0" destOrd="0" presId="urn:microsoft.com/office/officeart/2005/8/layout/hierarchy2"/>
    <dgm:cxn modelId="{BE765956-A744-4664-B225-0D7C47CDB15E}" type="presParOf" srcId="{1E542E77-F9EE-4CC0-820A-7FC1E4D6C631}" destId="{E15A8BD7-38C3-4D02-B716-CC9AEA268D29}" srcOrd="0" destOrd="0" presId="urn:microsoft.com/office/officeart/2005/8/layout/hierarchy2"/>
    <dgm:cxn modelId="{E398895B-7661-48E3-A3FF-5E36ED60F704}" type="presParOf" srcId="{858F9C11-D211-4B7E-BA85-0241FE6F5014}" destId="{3B13DBE8-18F4-4311-B4CF-06E9FA5E5B4E}" srcOrd="1" destOrd="0" presId="urn:microsoft.com/office/officeart/2005/8/layout/hierarchy2"/>
    <dgm:cxn modelId="{79784558-6F16-4B53-8914-EBDBB2AB40F6}" type="presParOf" srcId="{3B13DBE8-18F4-4311-B4CF-06E9FA5E5B4E}" destId="{700A1F8B-541A-4116-95CF-F82EDBA15BCD}" srcOrd="0" destOrd="0" presId="urn:microsoft.com/office/officeart/2005/8/layout/hierarchy2"/>
    <dgm:cxn modelId="{8E746EDC-B87A-43F5-96C5-C7B853AD9763}" type="presParOf" srcId="{3B13DBE8-18F4-4311-B4CF-06E9FA5E5B4E}" destId="{D5C5D5F6-595D-4CF3-8EE2-1E5F05F7071E}" srcOrd="1" destOrd="0" presId="urn:microsoft.com/office/officeart/2005/8/layout/hierarchy2"/>
    <dgm:cxn modelId="{30535BE4-7781-46FF-AC3E-61EF59BF623F}" type="presParOf" srcId="{9FB7502E-C722-40EF-9782-3FCCCCF47241}" destId="{D762801E-9240-4DE9-A011-10F7B290DFFC}" srcOrd="2" destOrd="0" presId="urn:microsoft.com/office/officeart/2005/8/layout/hierarchy2"/>
    <dgm:cxn modelId="{DFC88688-388C-4758-A2E8-4272DE315CAF}" type="presParOf" srcId="{D762801E-9240-4DE9-A011-10F7B290DFFC}" destId="{423A644A-F0F4-4F09-AA17-A22E5DE38E90}" srcOrd="0" destOrd="0" presId="urn:microsoft.com/office/officeart/2005/8/layout/hierarchy2"/>
    <dgm:cxn modelId="{CA8B9C32-617D-4558-A18F-4C8C4D1060A5}" type="presParOf" srcId="{9FB7502E-C722-40EF-9782-3FCCCCF47241}" destId="{A5C494C2-ECAD-4D36-B7A9-5F4A8D4186D0}" srcOrd="3" destOrd="0" presId="urn:microsoft.com/office/officeart/2005/8/layout/hierarchy2"/>
    <dgm:cxn modelId="{C5DBD4C3-7EC7-4495-9A6A-12EAC2BE2989}" type="presParOf" srcId="{A5C494C2-ECAD-4D36-B7A9-5F4A8D4186D0}" destId="{5E06FE5F-150E-406F-BF36-D0E3B90DA20A}" srcOrd="0" destOrd="0" presId="urn:microsoft.com/office/officeart/2005/8/layout/hierarchy2"/>
    <dgm:cxn modelId="{1DC3C614-BECF-4D9F-96BA-7C27B5D2FACB}" type="presParOf" srcId="{A5C494C2-ECAD-4D36-B7A9-5F4A8D4186D0}" destId="{C7E2E137-8F7C-4F17-81C7-4154FFB21407}" srcOrd="1" destOrd="0" presId="urn:microsoft.com/office/officeart/2005/8/layout/hierarchy2"/>
    <dgm:cxn modelId="{0AB7B9C8-6DE9-44F0-9080-1F3CF0426D1E}" type="presParOf" srcId="{C7E2E137-8F7C-4F17-81C7-4154FFB21407}" destId="{849B39DA-7DA9-49BC-8898-B4B82C7A5F1E}" srcOrd="0" destOrd="0" presId="urn:microsoft.com/office/officeart/2005/8/layout/hierarchy2"/>
    <dgm:cxn modelId="{F43299B3-65AE-4EA4-A863-88D238DD53ED}" type="presParOf" srcId="{849B39DA-7DA9-49BC-8898-B4B82C7A5F1E}" destId="{3D240318-8577-474D-90F2-D2EEC239F9D2}" srcOrd="0" destOrd="0" presId="urn:microsoft.com/office/officeart/2005/8/layout/hierarchy2"/>
    <dgm:cxn modelId="{0B526966-AB95-4BA7-A253-1E9DA31DF42E}" type="presParOf" srcId="{C7E2E137-8F7C-4F17-81C7-4154FFB21407}" destId="{9D23B101-4B41-4EBE-9FDE-A4D18509F8A4}" srcOrd="1" destOrd="0" presId="urn:microsoft.com/office/officeart/2005/8/layout/hierarchy2"/>
    <dgm:cxn modelId="{1BDC9396-6595-4C94-A2EE-E3B1FEBC9A52}" type="presParOf" srcId="{9D23B101-4B41-4EBE-9FDE-A4D18509F8A4}" destId="{0C896D44-E6F5-43E0-8C54-FD1B462EEA9B}" srcOrd="0" destOrd="0" presId="urn:microsoft.com/office/officeart/2005/8/layout/hierarchy2"/>
    <dgm:cxn modelId="{BC6EEA5B-304B-4BDB-85CB-F384B206D884}" type="presParOf" srcId="{9D23B101-4B41-4EBE-9FDE-A4D18509F8A4}" destId="{54D74F72-20AC-4E41-81EF-189428B36E1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600" b="1" dirty="0" smtClean="0"/>
            <a:t>7 classi  </a:t>
          </a:r>
          <a:r>
            <a:rPr lang="it-IT" sz="2000" b="1" dirty="0" smtClean="0">
              <a:solidFill>
                <a:srgbClr val="FF0000"/>
              </a:solidFill>
            </a:rPr>
            <a:t>ORARIO USCITA</a:t>
          </a:r>
          <a:endParaRPr lang="it-IT" sz="16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BC04F9D-25B6-4AF9-BCC8-F4B43F84B838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1</a:t>
          </a:r>
          <a:r>
            <a:rPr lang="it-IT" sz="1800" b="1" baseline="0" dirty="0" smtClean="0"/>
            <a:t> A</a:t>
          </a:r>
          <a:endParaRPr lang="it-IT" sz="1800" b="1" dirty="0"/>
        </a:p>
      </dgm:t>
    </dgm:pt>
    <dgm:pt modelId="{6AF97142-F137-4F4A-A2DC-1375D63E8299}" type="parTrans" cxnId="{C9A41DED-7A8B-4030-87EF-F3B70A07A94B}">
      <dgm:prSet custT="1"/>
      <dgm:spPr/>
      <dgm:t>
        <a:bodyPr/>
        <a:lstStyle/>
        <a:p>
          <a:endParaRPr lang="it-IT" sz="1600" b="1"/>
        </a:p>
      </dgm:t>
    </dgm:pt>
    <dgm:pt modelId="{DE8E6E8E-CFEE-4495-8BF9-220D3C4C0575}" type="sibTrans" cxnId="{C9A41DED-7A8B-4030-87EF-F3B70A07A94B}">
      <dgm:prSet/>
      <dgm:spPr/>
      <dgm:t>
        <a:bodyPr/>
        <a:lstStyle/>
        <a:p>
          <a:endParaRPr lang="it-IT" sz="1600" b="1"/>
        </a:p>
      </dgm:t>
    </dgm:pt>
    <dgm:pt modelId="{AE93423C-DAC4-4B95-94A6-5156B0A3AAFF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CANCELLO SINISTRO</a:t>
          </a:r>
          <a:endParaRPr lang="it-IT" sz="1800" b="1" dirty="0"/>
        </a:p>
      </dgm:t>
    </dgm:pt>
    <dgm:pt modelId="{62F3B40B-0B76-490C-9223-A927D490E886}" type="parTrans" cxnId="{2ED07164-13B4-4E2B-8966-D5F296EF6B06}">
      <dgm:prSet/>
      <dgm:spPr/>
      <dgm:t>
        <a:bodyPr/>
        <a:lstStyle/>
        <a:p>
          <a:endParaRPr lang="it-IT"/>
        </a:p>
      </dgm:t>
    </dgm:pt>
    <dgm:pt modelId="{44A7AD5C-7107-483F-A3B4-7F07866AC621}" type="sibTrans" cxnId="{2ED07164-13B4-4E2B-8966-D5F296EF6B06}">
      <dgm:prSet/>
      <dgm:spPr/>
      <dgm:t>
        <a:bodyPr/>
        <a:lstStyle/>
        <a:p>
          <a:endParaRPr lang="it-IT"/>
        </a:p>
      </dgm:t>
    </dgm:pt>
    <dgm:pt modelId="{D4AB9990-47B4-41BF-A175-2BD6B69F3CDF}">
      <dgm:prSet phldrT="[Testo]" custT="1"/>
      <dgm:spPr/>
      <dgm:t>
        <a:bodyPr/>
        <a:lstStyle/>
        <a:p>
          <a:r>
            <a:rPr lang="it-IT" sz="1600" b="1" dirty="0" smtClean="0"/>
            <a:t>2 </a:t>
          </a:r>
          <a:r>
            <a:rPr lang="it-IT" sz="1600" b="1" dirty="0" smtClean="0">
              <a:solidFill>
                <a:schemeClr val="tx1"/>
              </a:solidFill>
            </a:rPr>
            <a:t>classi- </a:t>
          </a:r>
          <a:r>
            <a:rPr lang="it-IT" sz="1800" b="1" dirty="0" smtClean="0">
              <a:solidFill>
                <a:schemeClr val="tx1"/>
              </a:solidFill>
            </a:rPr>
            <a:t>uscita </a:t>
          </a:r>
          <a:r>
            <a:rPr lang="it-IT" sz="1800" b="1" dirty="0" smtClean="0">
              <a:solidFill>
                <a:srgbClr val="FF0000"/>
              </a:solidFill>
            </a:rPr>
            <a:t>ore 12.30</a:t>
          </a:r>
          <a:endParaRPr lang="it-IT" sz="1600" b="1" dirty="0">
            <a:solidFill>
              <a:srgbClr val="FF0000"/>
            </a:solidFill>
          </a:endParaRPr>
        </a:p>
      </dgm:t>
    </dgm:pt>
    <dgm:pt modelId="{3C7FD6C2-A6DC-4224-BD66-8FBA43BFE79F}" type="sibTrans" cxnId="{810EF087-CE15-4448-A702-3CC093DF9DF8}">
      <dgm:prSet/>
      <dgm:spPr/>
      <dgm:t>
        <a:bodyPr/>
        <a:lstStyle/>
        <a:p>
          <a:endParaRPr lang="it-IT" sz="1600" b="1"/>
        </a:p>
      </dgm:t>
    </dgm:pt>
    <dgm:pt modelId="{770B5067-63B0-4A96-921A-55EAEE5088FD}" type="parTrans" cxnId="{810EF087-CE15-4448-A702-3CC093DF9DF8}">
      <dgm:prSet custT="1"/>
      <dgm:spPr/>
      <dgm:t>
        <a:bodyPr/>
        <a:lstStyle/>
        <a:p>
          <a:endParaRPr lang="it-IT" sz="1600" b="1"/>
        </a:p>
      </dgm:t>
    </dgm:pt>
    <dgm:pt modelId="{1DF0B2EE-D17F-4DDB-87DB-D0AF09DCE019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2 A </a:t>
          </a:r>
          <a:endParaRPr lang="it-IT" b="1" dirty="0"/>
        </a:p>
      </dgm:t>
    </dgm:pt>
    <dgm:pt modelId="{EF7130C0-D3D4-4E33-B590-8A6D8C435CD4}" type="parTrans" cxnId="{5D02E28D-866F-478E-B430-13092B18D0FC}">
      <dgm:prSet/>
      <dgm:spPr/>
      <dgm:t>
        <a:bodyPr/>
        <a:lstStyle/>
        <a:p>
          <a:endParaRPr lang="it-IT"/>
        </a:p>
      </dgm:t>
    </dgm:pt>
    <dgm:pt modelId="{1CD672A9-59C5-4924-9C69-7DC52406FD7B}" type="sibTrans" cxnId="{5D02E28D-866F-478E-B430-13092B18D0FC}">
      <dgm:prSet/>
      <dgm:spPr/>
      <dgm:t>
        <a:bodyPr/>
        <a:lstStyle/>
        <a:p>
          <a:endParaRPr lang="it-IT"/>
        </a:p>
      </dgm:t>
    </dgm:pt>
    <dgm:pt modelId="{BE453181-6EF3-4D35-A59B-9E76FCDD23B0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55A08484-905B-489B-8AB4-3899E1FD6E62}" type="parTrans" cxnId="{6C93163F-9F3E-4598-96AB-6FD4A8270680}">
      <dgm:prSet/>
      <dgm:spPr/>
      <dgm:t>
        <a:bodyPr/>
        <a:lstStyle/>
        <a:p>
          <a:endParaRPr lang="it-IT"/>
        </a:p>
      </dgm:t>
    </dgm:pt>
    <dgm:pt modelId="{4E9E7AE4-36AE-4590-A91E-F845F4993A84}" type="sibTrans" cxnId="{6C93163F-9F3E-4598-96AB-6FD4A8270680}">
      <dgm:prSet/>
      <dgm:spPr/>
      <dgm:t>
        <a:bodyPr/>
        <a:lstStyle/>
        <a:p>
          <a:endParaRPr lang="it-IT"/>
        </a:p>
      </dgm:t>
    </dgm:pt>
    <dgm:pt modelId="{BA8FBC4D-559F-42AE-9151-504316A3F156}">
      <dgm:prSet phldrT="[Testo]" custT="1"/>
      <dgm:spPr/>
      <dgm:t>
        <a:bodyPr/>
        <a:lstStyle/>
        <a:p>
          <a:r>
            <a:rPr lang="it-IT" sz="1600" b="1" dirty="0" smtClean="0"/>
            <a:t>4 </a:t>
          </a:r>
          <a:r>
            <a:rPr lang="it-IT" sz="1600" b="1" dirty="0" smtClean="0">
              <a:solidFill>
                <a:schemeClr val="tx1"/>
              </a:solidFill>
            </a:rPr>
            <a:t>classi- </a:t>
          </a:r>
          <a:r>
            <a:rPr lang="it-IT" sz="1800" b="1" dirty="0" smtClean="0">
              <a:solidFill>
                <a:schemeClr val="tx1"/>
              </a:solidFill>
            </a:rPr>
            <a:t>uscita </a:t>
          </a:r>
          <a:r>
            <a:rPr lang="it-IT" sz="1800" b="1" dirty="0" smtClean="0">
              <a:solidFill>
                <a:srgbClr val="FF0000"/>
              </a:solidFill>
            </a:rPr>
            <a:t>ore 13.30</a:t>
          </a:r>
          <a:endParaRPr lang="it-IT" sz="1600" b="1" dirty="0">
            <a:solidFill>
              <a:srgbClr val="FF0000"/>
            </a:solidFill>
          </a:endParaRPr>
        </a:p>
      </dgm:t>
    </dgm:pt>
    <dgm:pt modelId="{7DBDA917-D899-4AC1-AEC6-C5B42CCCF747}" type="parTrans" cxnId="{A84764DB-3021-4B57-976E-7D16ACA14427}">
      <dgm:prSet/>
      <dgm:spPr/>
      <dgm:t>
        <a:bodyPr/>
        <a:lstStyle/>
        <a:p>
          <a:endParaRPr lang="it-IT"/>
        </a:p>
      </dgm:t>
    </dgm:pt>
    <dgm:pt modelId="{E0E3908D-3FF1-412E-AF71-BEA37C53C882}" type="sibTrans" cxnId="{A84764DB-3021-4B57-976E-7D16ACA14427}">
      <dgm:prSet/>
      <dgm:spPr/>
      <dgm:t>
        <a:bodyPr/>
        <a:lstStyle/>
        <a:p>
          <a:endParaRPr lang="it-IT"/>
        </a:p>
      </dgm:t>
    </dgm:pt>
    <dgm:pt modelId="{1B4041B0-55F2-42D3-BAA3-8E0D243E0863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/>
            <a:t>4 A – 4 B  </a:t>
          </a:r>
          <a:endParaRPr lang="it-IT" b="1" dirty="0"/>
        </a:p>
      </dgm:t>
    </dgm:pt>
    <dgm:pt modelId="{69056A54-8F29-423A-B381-0B0D4F556928}" type="parTrans" cxnId="{D9C7C463-59E1-479E-B22B-55AB4C1429A3}">
      <dgm:prSet/>
      <dgm:spPr/>
      <dgm:t>
        <a:bodyPr/>
        <a:lstStyle/>
        <a:p>
          <a:endParaRPr lang="it-IT"/>
        </a:p>
      </dgm:t>
    </dgm:pt>
    <dgm:pt modelId="{D109700F-6877-44CF-95DA-90DECAE9849F}" type="sibTrans" cxnId="{D9C7C463-59E1-479E-B22B-55AB4C1429A3}">
      <dgm:prSet/>
      <dgm:spPr/>
      <dgm:t>
        <a:bodyPr/>
        <a:lstStyle/>
        <a:p>
          <a:endParaRPr lang="it-IT"/>
        </a:p>
      </dgm:t>
    </dgm:pt>
    <dgm:pt modelId="{0F700A17-CC5B-4865-BB2B-9C402D97DACE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/>
            <a:t>CANCELLO SINISTRO</a:t>
          </a:r>
          <a:endParaRPr lang="it-IT" b="1" dirty="0"/>
        </a:p>
      </dgm:t>
    </dgm:pt>
    <dgm:pt modelId="{390A1495-3BB6-4825-9C09-3426D693AAB7}" type="parTrans" cxnId="{5AA51ED5-F8EF-43CA-866A-E30D654BA106}">
      <dgm:prSet/>
      <dgm:spPr/>
      <dgm:t>
        <a:bodyPr/>
        <a:lstStyle/>
        <a:p>
          <a:endParaRPr lang="it-IT"/>
        </a:p>
      </dgm:t>
    </dgm:pt>
    <dgm:pt modelId="{FECA96E6-E74D-43B5-8A97-1421507E080F}" type="sibTrans" cxnId="{5AA51ED5-F8EF-43CA-866A-E30D654BA106}">
      <dgm:prSet/>
      <dgm:spPr/>
      <dgm:t>
        <a:bodyPr/>
        <a:lstStyle/>
        <a:p>
          <a:endParaRPr lang="it-IT"/>
        </a:p>
      </dgm:t>
    </dgm:pt>
    <dgm:pt modelId="{094053F9-9E59-4010-8F69-B58A03590DB1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5 A- 5B </a:t>
          </a:r>
          <a:endParaRPr lang="it-IT" b="1" dirty="0"/>
        </a:p>
      </dgm:t>
    </dgm:pt>
    <dgm:pt modelId="{A156B9E7-0632-4904-9761-AD2AF98E4D6A}" type="parTrans" cxnId="{FEF983E8-D3BE-4D8A-BB2C-2C910AB1D661}">
      <dgm:prSet/>
      <dgm:spPr/>
      <dgm:t>
        <a:bodyPr/>
        <a:lstStyle/>
        <a:p>
          <a:endParaRPr lang="it-IT"/>
        </a:p>
      </dgm:t>
    </dgm:pt>
    <dgm:pt modelId="{FF575995-3DBA-4ED7-9AE2-3D30A4B96BC0}" type="sibTrans" cxnId="{FEF983E8-D3BE-4D8A-BB2C-2C910AB1D661}">
      <dgm:prSet/>
      <dgm:spPr/>
      <dgm:t>
        <a:bodyPr/>
        <a:lstStyle/>
        <a:p>
          <a:endParaRPr lang="it-IT"/>
        </a:p>
      </dgm:t>
    </dgm:pt>
    <dgm:pt modelId="{5B1B7F00-B8DA-4831-864A-291BBB5CD463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B15CA1F5-148E-4892-8D4F-5AE580D7F1FF}" type="parTrans" cxnId="{AA6725EB-1BF1-454C-A7EB-907EAC08CD68}">
      <dgm:prSet/>
      <dgm:spPr/>
      <dgm:t>
        <a:bodyPr/>
        <a:lstStyle/>
        <a:p>
          <a:endParaRPr lang="it-IT"/>
        </a:p>
      </dgm:t>
    </dgm:pt>
    <dgm:pt modelId="{2DDA15FA-0F27-4373-92DC-64E4D474683C}" type="sibTrans" cxnId="{AA6725EB-1BF1-454C-A7EB-907EAC08CD68}">
      <dgm:prSet/>
      <dgm:spPr/>
      <dgm:t>
        <a:bodyPr/>
        <a:lstStyle/>
        <a:p>
          <a:endParaRPr lang="it-IT"/>
        </a:p>
      </dgm:t>
    </dgm:pt>
    <dgm:pt modelId="{B189B77E-1423-43C4-9C75-1B680BEA2D06}">
      <dgm:prSet phldrT="[Testo]" custT="1"/>
      <dgm:spPr/>
      <dgm:t>
        <a:bodyPr/>
        <a:lstStyle/>
        <a:p>
          <a:r>
            <a:rPr lang="it-IT" sz="1600" b="1" dirty="0" smtClean="0"/>
            <a:t>1 </a:t>
          </a:r>
          <a:r>
            <a:rPr lang="it-IT" sz="1600" b="1" dirty="0" smtClean="0">
              <a:solidFill>
                <a:schemeClr val="tx1"/>
              </a:solidFill>
            </a:rPr>
            <a:t>classe </a:t>
          </a:r>
          <a:r>
            <a:rPr lang="it-IT" sz="1800" b="1" dirty="0" smtClean="0">
              <a:solidFill>
                <a:schemeClr val="tx1"/>
              </a:solidFill>
            </a:rPr>
            <a:t>uscita </a:t>
          </a:r>
          <a:r>
            <a:rPr lang="it-IT" sz="1800" b="1" dirty="0" smtClean="0">
              <a:solidFill>
                <a:srgbClr val="FF0000"/>
              </a:solidFill>
            </a:rPr>
            <a:t>ore 16.00</a:t>
          </a:r>
          <a:endParaRPr lang="it-IT" sz="1600" b="1" dirty="0">
            <a:solidFill>
              <a:srgbClr val="FF0000"/>
            </a:solidFill>
          </a:endParaRPr>
        </a:p>
      </dgm:t>
    </dgm:pt>
    <dgm:pt modelId="{45A042F4-6B8D-440F-8333-ED81336AD913}" type="parTrans" cxnId="{0B3A6EAF-6FA7-418D-B114-D9A4CA3E31EF}">
      <dgm:prSet/>
      <dgm:spPr/>
      <dgm:t>
        <a:bodyPr/>
        <a:lstStyle/>
        <a:p>
          <a:endParaRPr lang="it-IT"/>
        </a:p>
      </dgm:t>
    </dgm:pt>
    <dgm:pt modelId="{3D0E8913-9AF2-49B1-8D63-BEC2FE450F25}" type="sibTrans" cxnId="{0B3A6EAF-6FA7-418D-B114-D9A4CA3E31EF}">
      <dgm:prSet/>
      <dgm:spPr/>
      <dgm:t>
        <a:bodyPr/>
        <a:lstStyle/>
        <a:p>
          <a:endParaRPr lang="it-IT"/>
        </a:p>
      </dgm:t>
    </dgm:pt>
    <dgm:pt modelId="{FF47D83A-4CA2-4C43-A1DF-E6AB9377F40B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3 A </a:t>
          </a:r>
          <a:endParaRPr lang="it-IT" b="1" dirty="0"/>
        </a:p>
      </dgm:t>
    </dgm:pt>
    <dgm:pt modelId="{4579F620-C7E4-49CA-882F-11481A9AB2DC}" type="parTrans" cxnId="{A288E2A7-1CC7-4413-B9D0-9E631B607274}">
      <dgm:prSet/>
      <dgm:spPr/>
      <dgm:t>
        <a:bodyPr/>
        <a:lstStyle/>
        <a:p>
          <a:endParaRPr lang="it-IT"/>
        </a:p>
      </dgm:t>
    </dgm:pt>
    <dgm:pt modelId="{A6589E4F-6AC3-4E94-ABE6-18052ECB1C7A}" type="sibTrans" cxnId="{A288E2A7-1CC7-4413-B9D0-9E631B607274}">
      <dgm:prSet/>
      <dgm:spPr/>
      <dgm:t>
        <a:bodyPr/>
        <a:lstStyle/>
        <a:p>
          <a:endParaRPr lang="it-IT"/>
        </a:p>
      </dgm:t>
    </dgm:pt>
    <dgm:pt modelId="{6E562905-25B1-4061-B5BA-34927F67F6C4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8AF4E609-4645-4805-B36F-CE2C8E1DDAB9}" type="parTrans" cxnId="{87220992-B989-455A-ABC5-84A80C62F93C}">
      <dgm:prSet/>
      <dgm:spPr/>
      <dgm:t>
        <a:bodyPr/>
        <a:lstStyle/>
        <a:p>
          <a:endParaRPr lang="it-IT"/>
        </a:p>
      </dgm:t>
    </dgm:pt>
    <dgm:pt modelId="{57DF226E-95FF-447A-8B62-F40DBB109087}" type="sibTrans" cxnId="{87220992-B989-455A-ABC5-84A80C62F93C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93651" custScaleY="16382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771FCCCB-4930-42C1-9BD1-22AF0AF19D8F}" type="pres">
      <dgm:prSet presAssocID="{770B5067-63B0-4A96-921A-55EAEE5088FD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E75CA26B-3FFF-4547-AE4F-4FFBA3CF03A8}" type="pres">
      <dgm:prSet presAssocID="{770B5067-63B0-4A96-921A-55EAEE5088FD}" presName="connTx" presStyleLbl="parChTrans1D2" presStyleIdx="0" presStyleCnt="3"/>
      <dgm:spPr/>
      <dgm:t>
        <a:bodyPr/>
        <a:lstStyle/>
        <a:p>
          <a:endParaRPr lang="it-IT"/>
        </a:p>
      </dgm:t>
    </dgm:pt>
    <dgm:pt modelId="{D9FB92BA-65DB-4A11-9B31-382607C5127A}" type="pres">
      <dgm:prSet presAssocID="{D4AB9990-47B4-41BF-A175-2BD6B69F3CDF}" presName="root2" presStyleCnt="0"/>
      <dgm:spPr/>
    </dgm:pt>
    <dgm:pt modelId="{CD73D8E6-2CE9-4AE1-A531-9E82F1953899}" type="pres">
      <dgm:prSet presAssocID="{D4AB9990-47B4-41BF-A175-2BD6B69F3CDF}" presName="LevelTwoTextNode" presStyleLbl="node2" presStyleIdx="0" presStyleCnt="3" custScaleX="98214" custScaleY="1384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075C3B3-5926-42A0-AED0-A9391BD5EDCE}" type="pres">
      <dgm:prSet presAssocID="{D4AB9990-47B4-41BF-A175-2BD6B69F3CDF}" presName="level3hierChild" presStyleCnt="0"/>
      <dgm:spPr/>
    </dgm:pt>
    <dgm:pt modelId="{F9B6DE27-641C-497B-A27A-6BC4EABD49FE}" type="pres">
      <dgm:prSet presAssocID="{6AF97142-F137-4F4A-A2DC-1375D63E8299}" presName="conn2-1" presStyleLbl="parChTrans1D3" presStyleIdx="0" presStyleCnt="5"/>
      <dgm:spPr/>
      <dgm:t>
        <a:bodyPr/>
        <a:lstStyle/>
        <a:p>
          <a:endParaRPr lang="it-IT"/>
        </a:p>
      </dgm:t>
    </dgm:pt>
    <dgm:pt modelId="{2F5E24EC-AC36-4627-AA2E-0697F44FF8BC}" type="pres">
      <dgm:prSet presAssocID="{6AF97142-F137-4F4A-A2DC-1375D63E8299}" presName="connTx" presStyleLbl="parChTrans1D3" presStyleIdx="0" presStyleCnt="5"/>
      <dgm:spPr/>
      <dgm:t>
        <a:bodyPr/>
        <a:lstStyle/>
        <a:p>
          <a:endParaRPr lang="it-IT"/>
        </a:p>
      </dgm:t>
    </dgm:pt>
    <dgm:pt modelId="{11E0D200-E8FD-492F-ABC9-D8886931038A}" type="pres">
      <dgm:prSet presAssocID="{3BC04F9D-25B6-4AF9-BCC8-F4B43F84B838}" presName="root2" presStyleCnt="0"/>
      <dgm:spPr/>
    </dgm:pt>
    <dgm:pt modelId="{89146AAB-FAB3-46BA-A57F-9E0359AF2ADF}" type="pres">
      <dgm:prSet presAssocID="{3BC04F9D-25B6-4AF9-BCC8-F4B43F84B838}" presName="LevelTwoTextNode" presStyleLbl="node3" presStyleIdx="0" presStyleCnt="5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C28F83F-DDAF-43C1-B365-69E5D274D266}" type="pres">
      <dgm:prSet presAssocID="{3BC04F9D-25B6-4AF9-BCC8-F4B43F84B838}" presName="level3hierChild" presStyleCnt="0"/>
      <dgm:spPr/>
    </dgm:pt>
    <dgm:pt modelId="{4CA5F37B-E31D-413E-ACD1-5B36D92F0D63}" type="pres">
      <dgm:prSet presAssocID="{62F3B40B-0B76-490C-9223-A927D490E886}" presName="conn2-1" presStyleLbl="parChTrans1D4" presStyleIdx="0" presStyleCnt="5"/>
      <dgm:spPr/>
      <dgm:t>
        <a:bodyPr/>
        <a:lstStyle/>
        <a:p>
          <a:endParaRPr lang="it-IT"/>
        </a:p>
      </dgm:t>
    </dgm:pt>
    <dgm:pt modelId="{C32E7EB0-8A57-4A3D-BDDE-C23AC19C64D6}" type="pres">
      <dgm:prSet presAssocID="{62F3B40B-0B76-490C-9223-A927D490E886}" presName="connTx" presStyleLbl="parChTrans1D4" presStyleIdx="0" presStyleCnt="5"/>
      <dgm:spPr/>
      <dgm:t>
        <a:bodyPr/>
        <a:lstStyle/>
        <a:p>
          <a:endParaRPr lang="it-IT"/>
        </a:p>
      </dgm:t>
    </dgm:pt>
    <dgm:pt modelId="{F88326B6-1517-4E4B-8DAF-8EAFD2688C69}" type="pres">
      <dgm:prSet presAssocID="{AE93423C-DAC4-4B95-94A6-5156B0A3AAFF}" presName="root2" presStyleCnt="0"/>
      <dgm:spPr/>
    </dgm:pt>
    <dgm:pt modelId="{C1E71B72-47EB-4E7E-8C0F-B0C4A3D1F9D5}" type="pres">
      <dgm:prSet presAssocID="{AE93423C-DAC4-4B95-94A6-5156B0A3AAFF}" presName="LevelTwoTextNode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F11E581-3850-443B-B5F1-253CFC9C123E}" type="pres">
      <dgm:prSet presAssocID="{AE93423C-DAC4-4B95-94A6-5156B0A3AAFF}" presName="level3hierChild" presStyleCnt="0"/>
      <dgm:spPr/>
    </dgm:pt>
    <dgm:pt modelId="{306597AC-FA33-4A27-A7FF-9D8E4248E05A}" type="pres">
      <dgm:prSet presAssocID="{EF7130C0-D3D4-4E33-B590-8A6D8C435CD4}" presName="conn2-1" presStyleLbl="parChTrans1D3" presStyleIdx="1" presStyleCnt="5"/>
      <dgm:spPr/>
      <dgm:t>
        <a:bodyPr/>
        <a:lstStyle/>
        <a:p>
          <a:endParaRPr lang="it-IT"/>
        </a:p>
      </dgm:t>
    </dgm:pt>
    <dgm:pt modelId="{5CCF5ED5-4B99-447E-8FEA-B3FE451D9EF2}" type="pres">
      <dgm:prSet presAssocID="{EF7130C0-D3D4-4E33-B590-8A6D8C435CD4}" presName="connTx" presStyleLbl="parChTrans1D3" presStyleIdx="1" presStyleCnt="5"/>
      <dgm:spPr/>
      <dgm:t>
        <a:bodyPr/>
        <a:lstStyle/>
        <a:p>
          <a:endParaRPr lang="it-IT"/>
        </a:p>
      </dgm:t>
    </dgm:pt>
    <dgm:pt modelId="{4C327D76-ABA9-4533-946E-79A67058FC44}" type="pres">
      <dgm:prSet presAssocID="{1DF0B2EE-D17F-4DDB-87DB-D0AF09DCE019}" presName="root2" presStyleCnt="0"/>
      <dgm:spPr/>
    </dgm:pt>
    <dgm:pt modelId="{69FED1D2-207A-44C3-9BF3-56E97107F993}" type="pres">
      <dgm:prSet presAssocID="{1DF0B2EE-D17F-4DDB-87DB-D0AF09DCE019}" presName="LevelTwoTextNode" presStyleLbl="node3" presStyleIdx="1" presStyleCnt="5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39695B2-A3FC-4F6E-83C7-9DB6600C7CF8}" type="pres">
      <dgm:prSet presAssocID="{1DF0B2EE-D17F-4DDB-87DB-D0AF09DCE019}" presName="level3hierChild" presStyleCnt="0"/>
      <dgm:spPr/>
    </dgm:pt>
    <dgm:pt modelId="{15D7FB86-BAE6-402D-80B5-B962D651A47F}" type="pres">
      <dgm:prSet presAssocID="{55A08484-905B-489B-8AB4-3899E1FD6E62}" presName="conn2-1" presStyleLbl="parChTrans1D4" presStyleIdx="1" presStyleCnt="5"/>
      <dgm:spPr/>
      <dgm:t>
        <a:bodyPr/>
        <a:lstStyle/>
        <a:p>
          <a:endParaRPr lang="it-IT"/>
        </a:p>
      </dgm:t>
    </dgm:pt>
    <dgm:pt modelId="{72E394AD-BEAA-418A-80F4-6C6F9979EF1E}" type="pres">
      <dgm:prSet presAssocID="{55A08484-905B-489B-8AB4-3899E1FD6E62}" presName="connTx" presStyleLbl="parChTrans1D4" presStyleIdx="1" presStyleCnt="5"/>
      <dgm:spPr/>
      <dgm:t>
        <a:bodyPr/>
        <a:lstStyle/>
        <a:p>
          <a:endParaRPr lang="it-IT"/>
        </a:p>
      </dgm:t>
    </dgm:pt>
    <dgm:pt modelId="{3FD3C92B-CE4C-4200-ADFD-3EABE92404CB}" type="pres">
      <dgm:prSet presAssocID="{BE453181-6EF3-4D35-A59B-9E76FCDD23B0}" presName="root2" presStyleCnt="0"/>
      <dgm:spPr/>
    </dgm:pt>
    <dgm:pt modelId="{DF676D08-FB32-4830-BB48-DA7AB4F89BEF}" type="pres">
      <dgm:prSet presAssocID="{BE453181-6EF3-4D35-A59B-9E76FCDD23B0}" presName="LevelTwoTextNode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E0DBD19-9589-4240-A80C-380F3B5054AA}" type="pres">
      <dgm:prSet presAssocID="{BE453181-6EF3-4D35-A59B-9E76FCDD23B0}" presName="level3hierChild" presStyleCnt="0"/>
      <dgm:spPr/>
    </dgm:pt>
    <dgm:pt modelId="{D532321B-522E-4C38-9240-4D1895A481AF}" type="pres">
      <dgm:prSet presAssocID="{7DBDA917-D899-4AC1-AEC6-C5B42CCCF747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281C4F66-A508-4C9A-9AE0-3D675F73BC6C}" type="pres">
      <dgm:prSet presAssocID="{7DBDA917-D899-4AC1-AEC6-C5B42CCCF747}" presName="connTx" presStyleLbl="parChTrans1D2" presStyleIdx="1" presStyleCnt="3"/>
      <dgm:spPr/>
      <dgm:t>
        <a:bodyPr/>
        <a:lstStyle/>
        <a:p>
          <a:endParaRPr lang="it-IT"/>
        </a:p>
      </dgm:t>
    </dgm:pt>
    <dgm:pt modelId="{AB773EE3-1288-41A5-923D-99EB69051431}" type="pres">
      <dgm:prSet presAssocID="{BA8FBC4D-559F-42AE-9151-504316A3F156}" presName="root2" presStyleCnt="0"/>
      <dgm:spPr/>
    </dgm:pt>
    <dgm:pt modelId="{4A2AED1B-3FEF-4559-80E6-A5758FC04A24}" type="pres">
      <dgm:prSet presAssocID="{BA8FBC4D-559F-42AE-9151-504316A3F156}" presName="LevelTwoTextNode" presStyleLbl="node2" presStyleIdx="1" presStyleCnt="3" custScaleX="98214" custScaleY="1384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86C15BA-1155-41E3-AC66-E74EEAA57A3C}" type="pres">
      <dgm:prSet presAssocID="{BA8FBC4D-559F-42AE-9151-504316A3F156}" presName="level3hierChild" presStyleCnt="0"/>
      <dgm:spPr/>
    </dgm:pt>
    <dgm:pt modelId="{F5B98256-6070-42F6-94A7-07DABE63668B}" type="pres">
      <dgm:prSet presAssocID="{69056A54-8F29-423A-B381-0B0D4F556928}" presName="conn2-1" presStyleLbl="parChTrans1D3" presStyleIdx="2" presStyleCnt="5"/>
      <dgm:spPr/>
      <dgm:t>
        <a:bodyPr/>
        <a:lstStyle/>
        <a:p>
          <a:endParaRPr lang="it-IT"/>
        </a:p>
      </dgm:t>
    </dgm:pt>
    <dgm:pt modelId="{6805335F-6480-488E-898C-6D936B834B24}" type="pres">
      <dgm:prSet presAssocID="{69056A54-8F29-423A-B381-0B0D4F556928}" presName="connTx" presStyleLbl="parChTrans1D3" presStyleIdx="2" presStyleCnt="5"/>
      <dgm:spPr/>
      <dgm:t>
        <a:bodyPr/>
        <a:lstStyle/>
        <a:p>
          <a:endParaRPr lang="it-IT"/>
        </a:p>
      </dgm:t>
    </dgm:pt>
    <dgm:pt modelId="{72BBAC11-E6AE-44F0-9032-CEA85DDB5097}" type="pres">
      <dgm:prSet presAssocID="{1B4041B0-55F2-42D3-BAA3-8E0D243E0863}" presName="root2" presStyleCnt="0"/>
      <dgm:spPr/>
    </dgm:pt>
    <dgm:pt modelId="{ED07A21B-9930-492A-8315-F341A0947CE2}" type="pres">
      <dgm:prSet presAssocID="{1B4041B0-55F2-42D3-BAA3-8E0D243E0863}" presName="LevelTwoTextNode" presStyleLbl="node3" presStyleIdx="2" presStyleCnt="5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788A704-F95A-4C54-BA51-ED546679347F}" type="pres">
      <dgm:prSet presAssocID="{1B4041B0-55F2-42D3-BAA3-8E0D243E0863}" presName="level3hierChild" presStyleCnt="0"/>
      <dgm:spPr/>
    </dgm:pt>
    <dgm:pt modelId="{5524B24C-51CB-4675-B108-0283B9744E99}" type="pres">
      <dgm:prSet presAssocID="{390A1495-3BB6-4825-9C09-3426D693AAB7}" presName="conn2-1" presStyleLbl="parChTrans1D4" presStyleIdx="2" presStyleCnt="5"/>
      <dgm:spPr/>
      <dgm:t>
        <a:bodyPr/>
        <a:lstStyle/>
        <a:p>
          <a:endParaRPr lang="it-IT"/>
        </a:p>
      </dgm:t>
    </dgm:pt>
    <dgm:pt modelId="{A239A980-E1CE-4D03-AD3F-EE9F4E6BCCF7}" type="pres">
      <dgm:prSet presAssocID="{390A1495-3BB6-4825-9C09-3426D693AAB7}" presName="connTx" presStyleLbl="parChTrans1D4" presStyleIdx="2" presStyleCnt="5"/>
      <dgm:spPr/>
      <dgm:t>
        <a:bodyPr/>
        <a:lstStyle/>
        <a:p>
          <a:endParaRPr lang="it-IT"/>
        </a:p>
      </dgm:t>
    </dgm:pt>
    <dgm:pt modelId="{14F646CD-B4AB-43C6-A335-85249572A3AC}" type="pres">
      <dgm:prSet presAssocID="{0F700A17-CC5B-4865-BB2B-9C402D97DACE}" presName="root2" presStyleCnt="0"/>
      <dgm:spPr/>
    </dgm:pt>
    <dgm:pt modelId="{599D38FD-9193-4FDE-B1D9-276DDF20F9E9}" type="pres">
      <dgm:prSet presAssocID="{0F700A17-CC5B-4865-BB2B-9C402D97DACE}" presName="LevelTwoTextNode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F34C212-4364-4D43-8568-7A1D87404761}" type="pres">
      <dgm:prSet presAssocID="{0F700A17-CC5B-4865-BB2B-9C402D97DACE}" presName="level3hierChild" presStyleCnt="0"/>
      <dgm:spPr/>
    </dgm:pt>
    <dgm:pt modelId="{19323A6E-1B63-4180-A049-15DA7E619770}" type="pres">
      <dgm:prSet presAssocID="{A156B9E7-0632-4904-9761-AD2AF98E4D6A}" presName="conn2-1" presStyleLbl="parChTrans1D3" presStyleIdx="3" presStyleCnt="5"/>
      <dgm:spPr/>
      <dgm:t>
        <a:bodyPr/>
        <a:lstStyle/>
        <a:p>
          <a:endParaRPr lang="it-IT"/>
        </a:p>
      </dgm:t>
    </dgm:pt>
    <dgm:pt modelId="{E5650654-AD4D-4404-BABC-EEACFC054A77}" type="pres">
      <dgm:prSet presAssocID="{A156B9E7-0632-4904-9761-AD2AF98E4D6A}" presName="connTx" presStyleLbl="parChTrans1D3" presStyleIdx="3" presStyleCnt="5"/>
      <dgm:spPr/>
      <dgm:t>
        <a:bodyPr/>
        <a:lstStyle/>
        <a:p>
          <a:endParaRPr lang="it-IT"/>
        </a:p>
      </dgm:t>
    </dgm:pt>
    <dgm:pt modelId="{AF44A5D7-923F-4504-868E-10F296B1D9D7}" type="pres">
      <dgm:prSet presAssocID="{094053F9-9E59-4010-8F69-B58A03590DB1}" presName="root2" presStyleCnt="0"/>
      <dgm:spPr/>
    </dgm:pt>
    <dgm:pt modelId="{F32D3ECD-309C-4D63-B79A-B4544569A283}" type="pres">
      <dgm:prSet presAssocID="{094053F9-9E59-4010-8F69-B58A03590DB1}" presName="LevelTwoTextNode" presStyleLbl="node3" presStyleIdx="3" presStyleCnt="5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80BD493-C5EA-47BE-9620-A1B5D961F6F7}" type="pres">
      <dgm:prSet presAssocID="{094053F9-9E59-4010-8F69-B58A03590DB1}" presName="level3hierChild" presStyleCnt="0"/>
      <dgm:spPr/>
    </dgm:pt>
    <dgm:pt modelId="{0D61931B-ABC2-411E-B71E-D501BC1E27C9}" type="pres">
      <dgm:prSet presAssocID="{B15CA1F5-148E-4892-8D4F-5AE580D7F1FF}" presName="conn2-1" presStyleLbl="parChTrans1D4" presStyleIdx="3" presStyleCnt="5"/>
      <dgm:spPr/>
      <dgm:t>
        <a:bodyPr/>
        <a:lstStyle/>
        <a:p>
          <a:endParaRPr lang="it-IT"/>
        </a:p>
      </dgm:t>
    </dgm:pt>
    <dgm:pt modelId="{2555A42F-386E-4513-AAEA-F3371073715A}" type="pres">
      <dgm:prSet presAssocID="{B15CA1F5-148E-4892-8D4F-5AE580D7F1FF}" presName="connTx" presStyleLbl="parChTrans1D4" presStyleIdx="3" presStyleCnt="5"/>
      <dgm:spPr/>
      <dgm:t>
        <a:bodyPr/>
        <a:lstStyle/>
        <a:p>
          <a:endParaRPr lang="it-IT"/>
        </a:p>
      </dgm:t>
    </dgm:pt>
    <dgm:pt modelId="{81FC72CB-39F4-4BC3-A9C4-87FBEF683099}" type="pres">
      <dgm:prSet presAssocID="{5B1B7F00-B8DA-4831-864A-291BBB5CD463}" presName="root2" presStyleCnt="0"/>
      <dgm:spPr/>
    </dgm:pt>
    <dgm:pt modelId="{C9F0BB86-86A5-4FCD-8465-67A12E473301}" type="pres">
      <dgm:prSet presAssocID="{5B1B7F00-B8DA-4831-864A-291BBB5CD463}" presName="LevelTwoTextNode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9524CAC-76ED-4096-838A-1C9E5B3EF778}" type="pres">
      <dgm:prSet presAssocID="{5B1B7F00-B8DA-4831-864A-291BBB5CD463}" presName="level3hierChild" presStyleCnt="0"/>
      <dgm:spPr/>
    </dgm:pt>
    <dgm:pt modelId="{DB0AAC95-69BB-465C-82D3-A4DB2AA331A1}" type="pres">
      <dgm:prSet presAssocID="{45A042F4-6B8D-440F-8333-ED81336AD913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B5797679-2732-468F-9EEA-9318915AF765}" type="pres">
      <dgm:prSet presAssocID="{45A042F4-6B8D-440F-8333-ED81336AD913}" presName="connTx" presStyleLbl="parChTrans1D2" presStyleIdx="2" presStyleCnt="3"/>
      <dgm:spPr/>
      <dgm:t>
        <a:bodyPr/>
        <a:lstStyle/>
        <a:p>
          <a:endParaRPr lang="it-IT"/>
        </a:p>
      </dgm:t>
    </dgm:pt>
    <dgm:pt modelId="{5A1F7378-8A5E-4AD3-925C-D7B1B39AE9A1}" type="pres">
      <dgm:prSet presAssocID="{B189B77E-1423-43C4-9C75-1B680BEA2D06}" presName="root2" presStyleCnt="0"/>
      <dgm:spPr/>
    </dgm:pt>
    <dgm:pt modelId="{098E63DA-9BA5-47CB-92B2-9B7036315A18}" type="pres">
      <dgm:prSet presAssocID="{B189B77E-1423-43C4-9C75-1B680BEA2D06}" presName="LevelTwoTextNode" presStyleLbl="node2" presStyleIdx="2" presStyleCnt="3" custScaleX="98214" custScaleY="1384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12C955B-E037-4963-9C51-B8D5EFFC21A0}" type="pres">
      <dgm:prSet presAssocID="{B189B77E-1423-43C4-9C75-1B680BEA2D06}" presName="level3hierChild" presStyleCnt="0"/>
      <dgm:spPr/>
    </dgm:pt>
    <dgm:pt modelId="{0026C5F5-442D-4EE6-BDFB-0F577D888905}" type="pres">
      <dgm:prSet presAssocID="{4579F620-C7E4-49CA-882F-11481A9AB2DC}" presName="conn2-1" presStyleLbl="parChTrans1D3" presStyleIdx="4" presStyleCnt="5"/>
      <dgm:spPr/>
      <dgm:t>
        <a:bodyPr/>
        <a:lstStyle/>
        <a:p>
          <a:endParaRPr lang="it-IT"/>
        </a:p>
      </dgm:t>
    </dgm:pt>
    <dgm:pt modelId="{3A45288B-A66E-4783-B068-F03B932D07D9}" type="pres">
      <dgm:prSet presAssocID="{4579F620-C7E4-49CA-882F-11481A9AB2DC}" presName="connTx" presStyleLbl="parChTrans1D3" presStyleIdx="4" presStyleCnt="5"/>
      <dgm:spPr/>
      <dgm:t>
        <a:bodyPr/>
        <a:lstStyle/>
        <a:p>
          <a:endParaRPr lang="it-IT"/>
        </a:p>
      </dgm:t>
    </dgm:pt>
    <dgm:pt modelId="{11CFCF40-2218-43C9-8D5E-04998CA8A22D}" type="pres">
      <dgm:prSet presAssocID="{FF47D83A-4CA2-4C43-A1DF-E6AB9377F40B}" presName="root2" presStyleCnt="0"/>
      <dgm:spPr/>
    </dgm:pt>
    <dgm:pt modelId="{2D05579C-B62C-454E-B406-4098C7739E27}" type="pres">
      <dgm:prSet presAssocID="{FF47D83A-4CA2-4C43-A1DF-E6AB9377F40B}" presName="LevelTwoTextNode" presStyleLbl="node3" presStyleIdx="4" presStyleCnt="5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6A44138-AF30-4B5F-B659-6EC2AC444040}" type="pres">
      <dgm:prSet presAssocID="{FF47D83A-4CA2-4C43-A1DF-E6AB9377F40B}" presName="level3hierChild" presStyleCnt="0"/>
      <dgm:spPr/>
    </dgm:pt>
    <dgm:pt modelId="{DC3B6CB5-588B-467D-BFB1-717EE8EF10A3}" type="pres">
      <dgm:prSet presAssocID="{8AF4E609-4645-4805-B36F-CE2C8E1DDAB9}" presName="conn2-1" presStyleLbl="parChTrans1D4" presStyleIdx="4" presStyleCnt="5"/>
      <dgm:spPr/>
      <dgm:t>
        <a:bodyPr/>
        <a:lstStyle/>
        <a:p>
          <a:endParaRPr lang="it-IT"/>
        </a:p>
      </dgm:t>
    </dgm:pt>
    <dgm:pt modelId="{8B2936E2-8C59-4D26-AE29-A3D86CC201D6}" type="pres">
      <dgm:prSet presAssocID="{8AF4E609-4645-4805-B36F-CE2C8E1DDAB9}" presName="connTx" presStyleLbl="parChTrans1D4" presStyleIdx="4" presStyleCnt="5"/>
      <dgm:spPr/>
      <dgm:t>
        <a:bodyPr/>
        <a:lstStyle/>
        <a:p>
          <a:endParaRPr lang="it-IT"/>
        </a:p>
      </dgm:t>
    </dgm:pt>
    <dgm:pt modelId="{BCF7153C-98C4-4D6C-A7AC-EE915A7EEBBD}" type="pres">
      <dgm:prSet presAssocID="{6E562905-25B1-4061-B5BA-34927F67F6C4}" presName="root2" presStyleCnt="0"/>
      <dgm:spPr/>
    </dgm:pt>
    <dgm:pt modelId="{81710DAC-7219-4B5F-BF55-D23E6DFE8880}" type="pres">
      <dgm:prSet presAssocID="{6E562905-25B1-4061-B5BA-34927F67F6C4}" presName="LevelTwoTextNode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923AB0C-60F1-43A0-A71F-76D866B78ED7}" type="pres">
      <dgm:prSet presAssocID="{6E562905-25B1-4061-B5BA-34927F67F6C4}" presName="level3hierChild" presStyleCnt="0"/>
      <dgm:spPr/>
    </dgm:pt>
  </dgm:ptLst>
  <dgm:cxnLst>
    <dgm:cxn modelId="{86368837-FCBE-4D9A-AA68-36E12112CB4F}" type="presOf" srcId="{8AF4E609-4645-4805-B36F-CE2C8E1DDAB9}" destId="{8B2936E2-8C59-4D26-AE29-A3D86CC201D6}" srcOrd="1" destOrd="0" presId="urn:microsoft.com/office/officeart/2005/8/layout/hierarchy2"/>
    <dgm:cxn modelId="{7861DEDF-7ECE-47AE-94D8-C645919EBF08}" type="presOf" srcId="{9D83BDCA-7359-4B7D-B964-757303E4E73D}" destId="{6AE83810-C775-4D33-98F9-E2589551D738}" srcOrd="0" destOrd="0" presId="urn:microsoft.com/office/officeart/2005/8/layout/hierarchy2"/>
    <dgm:cxn modelId="{AA6725EB-1BF1-454C-A7EB-907EAC08CD68}" srcId="{094053F9-9E59-4010-8F69-B58A03590DB1}" destId="{5B1B7F00-B8DA-4831-864A-291BBB5CD463}" srcOrd="0" destOrd="0" parTransId="{B15CA1F5-148E-4892-8D4F-5AE580D7F1FF}" sibTransId="{2DDA15FA-0F27-4373-92DC-64E4D474683C}"/>
    <dgm:cxn modelId="{FF984252-B934-4D57-B1A3-EAD1F2178EB4}" type="presOf" srcId="{1B4041B0-55F2-42D3-BAA3-8E0D243E0863}" destId="{ED07A21B-9930-492A-8315-F341A0947CE2}" srcOrd="0" destOrd="0" presId="urn:microsoft.com/office/officeart/2005/8/layout/hierarchy2"/>
    <dgm:cxn modelId="{8E85082A-5E8A-4226-BCED-60E5498742A2}" type="presOf" srcId="{A156B9E7-0632-4904-9761-AD2AF98E4D6A}" destId="{E5650654-AD4D-4404-BABC-EEACFC054A77}" srcOrd="1" destOrd="0" presId="urn:microsoft.com/office/officeart/2005/8/layout/hierarchy2"/>
    <dgm:cxn modelId="{FB8C3532-CE2C-4E83-9E95-CAE20C3E9B80}" type="presOf" srcId="{BA8FBC4D-559F-42AE-9151-504316A3F156}" destId="{4A2AED1B-3FEF-4559-80E6-A5758FC04A24}" srcOrd="0" destOrd="0" presId="urn:microsoft.com/office/officeart/2005/8/layout/hierarchy2"/>
    <dgm:cxn modelId="{FEF983E8-D3BE-4D8A-BB2C-2C910AB1D661}" srcId="{BA8FBC4D-559F-42AE-9151-504316A3F156}" destId="{094053F9-9E59-4010-8F69-B58A03590DB1}" srcOrd="1" destOrd="0" parTransId="{A156B9E7-0632-4904-9761-AD2AF98E4D6A}" sibTransId="{FF575995-3DBA-4ED7-9AE2-3D30A4B96BC0}"/>
    <dgm:cxn modelId="{69DA7296-52DC-4FE7-87B4-2FD6C4A28A2A}" type="presOf" srcId="{62F3B40B-0B76-490C-9223-A927D490E886}" destId="{4CA5F37B-E31D-413E-ACD1-5B36D92F0D63}" srcOrd="0" destOrd="0" presId="urn:microsoft.com/office/officeart/2005/8/layout/hierarchy2"/>
    <dgm:cxn modelId="{9924C460-281A-4D6F-A430-13DB25603DD9}" type="presOf" srcId="{390A1495-3BB6-4825-9C09-3426D693AAB7}" destId="{A239A980-E1CE-4D03-AD3F-EE9F4E6BCCF7}" srcOrd="1" destOrd="0" presId="urn:microsoft.com/office/officeart/2005/8/layout/hierarchy2"/>
    <dgm:cxn modelId="{CE1F0F85-C480-4545-B894-2A431114D7F7}" type="presOf" srcId="{AE93423C-DAC4-4B95-94A6-5156B0A3AAFF}" destId="{C1E71B72-47EB-4E7E-8C0F-B0C4A3D1F9D5}" srcOrd="0" destOrd="0" presId="urn:microsoft.com/office/officeart/2005/8/layout/hierarchy2"/>
    <dgm:cxn modelId="{215B6038-95DA-4DBF-BB30-1F27606205B3}" type="presOf" srcId="{FF47D83A-4CA2-4C43-A1DF-E6AB9377F40B}" destId="{2D05579C-B62C-454E-B406-4098C7739E27}" srcOrd="0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0775B47C-F710-472E-84CD-4DCFEE6FCA84}" type="presOf" srcId="{8AF4E609-4645-4805-B36F-CE2C8E1DDAB9}" destId="{DC3B6CB5-588B-467D-BFB1-717EE8EF10A3}" srcOrd="0" destOrd="0" presId="urn:microsoft.com/office/officeart/2005/8/layout/hierarchy2"/>
    <dgm:cxn modelId="{FA3184B4-A4BE-4B81-8B49-D68E60E3FF42}" type="presOf" srcId="{55A08484-905B-489B-8AB4-3899E1FD6E62}" destId="{15D7FB86-BAE6-402D-80B5-B962D651A47F}" srcOrd="0" destOrd="0" presId="urn:microsoft.com/office/officeart/2005/8/layout/hierarchy2"/>
    <dgm:cxn modelId="{424A764E-3C0D-4A8C-8D56-FACEA70E5683}" type="presOf" srcId="{62F3B40B-0B76-490C-9223-A927D490E886}" destId="{C32E7EB0-8A57-4A3D-BDDE-C23AC19C64D6}" srcOrd="1" destOrd="0" presId="urn:microsoft.com/office/officeart/2005/8/layout/hierarchy2"/>
    <dgm:cxn modelId="{BAA62BEE-1684-4E4D-9638-6F2E847C894E}" type="presOf" srcId="{45A042F4-6B8D-440F-8333-ED81336AD913}" destId="{DB0AAC95-69BB-465C-82D3-A4DB2AA331A1}" srcOrd="0" destOrd="0" presId="urn:microsoft.com/office/officeart/2005/8/layout/hierarchy2"/>
    <dgm:cxn modelId="{A288E2A7-1CC7-4413-B9D0-9E631B607274}" srcId="{B189B77E-1423-43C4-9C75-1B680BEA2D06}" destId="{FF47D83A-4CA2-4C43-A1DF-E6AB9377F40B}" srcOrd="0" destOrd="0" parTransId="{4579F620-C7E4-49CA-882F-11481A9AB2DC}" sibTransId="{A6589E4F-6AC3-4E94-ABE6-18052ECB1C7A}"/>
    <dgm:cxn modelId="{5F6FE38C-134C-4A97-BA6D-89FA7B52AEB1}" type="presOf" srcId="{E33D6A2A-7903-42BD-8CB8-CD322DC78D40}" destId="{551B32C1-B453-4E09-ABB5-50C6B0748679}" srcOrd="0" destOrd="0" presId="urn:microsoft.com/office/officeart/2005/8/layout/hierarchy2"/>
    <dgm:cxn modelId="{810EF087-CE15-4448-A702-3CC093DF9DF8}" srcId="{E33D6A2A-7903-42BD-8CB8-CD322DC78D40}" destId="{D4AB9990-47B4-41BF-A175-2BD6B69F3CDF}" srcOrd="0" destOrd="0" parTransId="{770B5067-63B0-4A96-921A-55EAEE5088FD}" sibTransId="{3C7FD6C2-A6DC-4224-BD66-8FBA43BFE79F}"/>
    <dgm:cxn modelId="{D9C7C463-59E1-479E-B22B-55AB4C1429A3}" srcId="{BA8FBC4D-559F-42AE-9151-504316A3F156}" destId="{1B4041B0-55F2-42D3-BAA3-8E0D243E0863}" srcOrd="0" destOrd="0" parTransId="{69056A54-8F29-423A-B381-0B0D4F556928}" sibTransId="{D109700F-6877-44CF-95DA-90DECAE9849F}"/>
    <dgm:cxn modelId="{C69DA9D8-7B50-4B27-8CFD-2FDCEB494ACB}" type="presOf" srcId="{B15CA1F5-148E-4892-8D4F-5AE580D7F1FF}" destId="{2555A42F-386E-4513-AAEA-F3371073715A}" srcOrd="1" destOrd="0" presId="urn:microsoft.com/office/officeart/2005/8/layout/hierarchy2"/>
    <dgm:cxn modelId="{70E199C1-E480-4A2D-AED7-D9B4B0294BCF}" type="presOf" srcId="{4579F620-C7E4-49CA-882F-11481A9AB2DC}" destId="{3A45288B-A66E-4783-B068-F03B932D07D9}" srcOrd="1" destOrd="0" presId="urn:microsoft.com/office/officeart/2005/8/layout/hierarchy2"/>
    <dgm:cxn modelId="{80F8D176-7319-4BAC-8E1E-375FC8BC7C45}" type="presOf" srcId="{B189B77E-1423-43C4-9C75-1B680BEA2D06}" destId="{098E63DA-9BA5-47CB-92B2-9B7036315A18}" srcOrd="0" destOrd="0" presId="urn:microsoft.com/office/officeart/2005/8/layout/hierarchy2"/>
    <dgm:cxn modelId="{0B02BD66-0F9C-4255-ABC5-A01C562FD473}" type="presOf" srcId="{390A1495-3BB6-4825-9C09-3426D693AAB7}" destId="{5524B24C-51CB-4675-B108-0283B9744E99}" srcOrd="0" destOrd="0" presId="urn:microsoft.com/office/officeart/2005/8/layout/hierarchy2"/>
    <dgm:cxn modelId="{87220992-B989-455A-ABC5-84A80C62F93C}" srcId="{FF47D83A-4CA2-4C43-A1DF-E6AB9377F40B}" destId="{6E562905-25B1-4061-B5BA-34927F67F6C4}" srcOrd="0" destOrd="0" parTransId="{8AF4E609-4645-4805-B36F-CE2C8E1DDAB9}" sibTransId="{57DF226E-95FF-447A-8B62-F40DBB109087}"/>
    <dgm:cxn modelId="{C9A41DED-7A8B-4030-87EF-F3B70A07A94B}" srcId="{D4AB9990-47B4-41BF-A175-2BD6B69F3CDF}" destId="{3BC04F9D-25B6-4AF9-BCC8-F4B43F84B838}" srcOrd="0" destOrd="0" parTransId="{6AF97142-F137-4F4A-A2DC-1375D63E8299}" sibTransId="{DE8E6E8E-CFEE-4495-8BF9-220D3C4C0575}"/>
    <dgm:cxn modelId="{5D02E28D-866F-478E-B430-13092B18D0FC}" srcId="{D4AB9990-47B4-41BF-A175-2BD6B69F3CDF}" destId="{1DF0B2EE-D17F-4DDB-87DB-D0AF09DCE019}" srcOrd="1" destOrd="0" parTransId="{EF7130C0-D3D4-4E33-B590-8A6D8C435CD4}" sibTransId="{1CD672A9-59C5-4924-9C69-7DC52406FD7B}"/>
    <dgm:cxn modelId="{28A3C278-1E8F-4D32-8EB4-5C778D0330F2}" type="presOf" srcId="{45A042F4-6B8D-440F-8333-ED81336AD913}" destId="{B5797679-2732-468F-9EEA-9318915AF765}" srcOrd="1" destOrd="0" presId="urn:microsoft.com/office/officeart/2005/8/layout/hierarchy2"/>
    <dgm:cxn modelId="{C0DB54AE-1CBB-4730-B207-0CB6C4B7C775}" type="presOf" srcId="{B15CA1F5-148E-4892-8D4F-5AE580D7F1FF}" destId="{0D61931B-ABC2-411E-B71E-D501BC1E27C9}" srcOrd="0" destOrd="0" presId="urn:microsoft.com/office/officeart/2005/8/layout/hierarchy2"/>
    <dgm:cxn modelId="{A6B5DDEE-E069-4E50-A7CF-0E39450EB042}" type="presOf" srcId="{6AF97142-F137-4F4A-A2DC-1375D63E8299}" destId="{2F5E24EC-AC36-4627-AA2E-0697F44FF8BC}" srcOrd="1" destOrd="0" presId="urn:microsoft.com/office/officeart/2005/8/layout/hierarchy2"/>
    <dgm:cxn modelId="{3A0EE120-4365-450F-89D7-ADDCBFB12541}" type="presOf" srcId="{770B5067-63B0-4A96-921A-55EAEE5088FD}" destId="{E75CA26B-3FFF-4547-AE4F-4FFBA3CF03A8}" srcOrd="1" destOrd="0" presId="urn:microsoft.com/office/officeart/2005/8/layout/hierarchy2"/>
    <dgm:cxn modelId="{5E67D78B-7EE1-486A-826C-95E1835F000B}" type="presOf" srcId="{094053F9-9E59-4010-8F69-B58A03590DB1}" destId="{F32D3ECD-309C-4D63-B79A-B4544569A283}" srcOrd="0" destOrd="0" presId="urn:microsoft.com/office/officeart/2005/8/layout/hierarchy2"/>
    <dgm:cxn modelId="{CEC2AEDD-D4F4-4AE9-8E20-A27812B1AB7B}" type="presOf" srcId="{7DBDA917-D899-4AC1-AEC6-C5B42CCCF747}" destId="{D532321B-522E-4C38-9240-4D1895A481AF}" srcOrd="0" destOrd="0" presId="urn:microsoft.com/office/officeart/2005/8/layout/hierarchy2"/>
    <dgm:cxn modelId="{8117FE23-CC8F-4962-BDD4-E405360FB7FB}" type="presOf" srcId="{7DBDA917-D899-4AC1-AEC6-C5B42CCCF747}" destId="{281C4F66-A508-4C9A-9AE0-3D675F73BC6C}" srcOrd="1" destOrd="0" presId="urn:microsoft.com/office/officeart/2005/8/layout/hierarchy2"/>
    <dgm:cxn modelId="{A84764DB-3021-4B57-976E-7D16ACA14427}" srcId="{E33D6A2A-7903-42BD-8CB8-CD322DC78D40}" destId="{BA8FBC4D-559F-42AE-9151-504316A3F156}" srcOrd="1" destOrd="0" parTransId="{7DBDA917-D899-4AC1-AEC6-C5B42CCCF747}" sibTransId="{E0E3908D-3FF1-412E-AF71-BEA37C53C882}"/>
    <dgm:cxn modelId="{D8000E45-7193-4B32-A813-5E3D856B4D2C}" type="presOf" srcId="{1DF0B2EE-D17F-4DDB-87DB-D0AF09DCE019}" destId="{69FED1D2-207A-44C3-9BF3-56E97107F993}" srcOrd="0" destOrd="0" presId="urn:microsoft.com/office/officeart/2005/8/layout/hierarchy2"/>
    <dgm:cxn modelId="{5AA51ED5-F8EF-43CA-866A-E30D654BA106}" srcId="{1B4041B0-55F2-42D3-BAA3-8E0D243E0863}" destId="{0F700A17-CC5B-4865-BB2B-9C402D97DACE}" srcOrd="0" destOrd="0" parTransId="{390A1495-3BB6-4825-9C09-3426D693AAB7}" sibTransId="{FECA96E6-E74D-43B5-8A97-1421507E080F}"/>
    <dgm:cxn modelId="{0B5D1E26-D57F-4BFF-84A2-6E5C70272A31}" type="presOf" srcId="{4579F620-C7E4-49CA-882F-11481A9AB2DC}" destId="{0026C5F5-442D-4EE6-BDFB-0F577D888905}" srcOrd="0" destOrd="0" presId="urn:microsoft.com/office/officeart/2005/8/layout/hierarchy2"/>
    <dgm:cxn modelId="{0706EC74-7DB1-459E-BE9F-503A5C66A9C8}" type="presOf" srcId="{6E562905-25B1-4061-B5BA-34927F67F6C4}" destId="{81710DAC-7219-4B5F-BF55-D23E6DFE8880}" srcOrd="0" destOrd="0" presId="urn:microsoft.com/office/officeart/2005/8/layout/hierarchy2"/>
    <dgm:cxn modelId="{15C24B75-F549-48CB-A868-5C460D4E8575}" type="presOf" srcId="{69056A54-8F29-423A-B381-0B0D4F556928}" destId="{6805335F-6480-488E-898C-6D936B834B24}" srcOrd="1" destOrd="0" presId="urn:microsoft.com/office/officeart/2005/8/layout/hierarchy2"/>
    <dgm:cxn modelId="{F67177CB-34FE-4C64-92BE-C2D086CCDB7A}" type="presOf" srcId="{D4AB9990-47B4-41BF-A175-2BD6B69F3CDF}" destId="{CD73D8E6-2CE9-4AE1-A531-9E82F1953899}" srcOrd="0" destOrd="0" presId="urn:microsoft.com/office/officeart/2005/8/layout/hierarchy2"/>
    <dgm:cxn modelId="{0B3A6EAF-6FA7-418D-B114-D9A4CA3E31EF}" srcId="{E33D6A2A-7903-42BD-8CB8-CD322DC78D40}" destId="{B189B77E-1423-43C4-9C75-1B680BEA2D06}" srcOrd="2" destOrd="0" parTransId="{45A042F4-6B8D-440F-8333-ED81336AD913}" sibTransId="{3D0E8913-9AF2-49B1-8D63-BEC2FE450F25}"/>
    <dgm:cxn modelId="{A337BBC2-DC7C-4662-9F2B-EB030A52BE1C}" type="presOf" srcId="{770B5067-63B0-4A96-921A-55EAEE5088FD}" destId="{771FCCCB-4930-42C1-9BD1-22AF0AF19D8F}" srcOrd="0" destOrd="0" presId="urn:microsoft.com/office/officeart/2005/8/layout/hierarchy2"/>
    <dgm:cxn modelId="{76A4B8E5-D2FF-4361-A3B1-1DDAC380C235}" type="presOf" srcId="{3BC04F9D-25B6-4AF9-BCC8-F4B43F84B838}" destId="{89146AAB-FAB3-46BA-A57F-9E0359AF2ADF}" srcOrd="0" destOrd="0" presId="urn:microsoft.com/office/officeart/2005/8/layout/hierarchy2"/>
    <dgm:cxn modelId="{E683F869-5AA2-475C-95FF-15B42A9340BF}" type="presOf" srcId="{BE453181-6EF3-4D35-A59B-9E76FCDD23B0}" destId="{DF676D08-FB32-4830-BB48-DA7AB4F89BEF}" srcOrd="0" destOrd="0" presId="urn:microsoft.com/office/officeart/2005/8/layout/hierarchy2"/>
    <dgm:cxn modelId="{132E5AAE-722C-41FD-8DF1-92A7B6735389}" type="presOf" srcId="{0F700A17-CC5B-4865-BB2B-9C402D97DACE}" destId="{599D38FD-9193-4FDE-B1D9-276DDF20F9E9}" srcOrd="0" destOrd="0" presId="urn:microsoft.com/office/officeart/2005/8/layout/hierarchy2"/>
    <dgm:cxn modelId="{9FBB4229-BCCC-4623-8A14-53665F8C6E7D}" type="presOf" srcId="{EF7130C0-D3D4-4E33-B590-8A6D8C435CD4}" destId="{306597AC-FA33-4A27-A7FF-9D8E4248E05A}" srcOrd="0" destOrd="0" presId="urn:microsoft.com/office/officeart/2005/8/layout/hierarchy2"/>
    <dgm:cxn modelId="{9C3FDB6E-84C3-4FFF-8F32-FD1407E6473B}" type="presOf" srcId="{EF7130C0-D3D4-4E33-B590-8A6D8C435CD4}" destId="{5CCF5ED5-4B99-447E-8FEA-B3FE451D9EF2}" srcOrd="1" destOrd="0" presId="urn:microsoft.com/office/officeart/2005/8/layout/hierarchy2"/>
    <dgm:cxn modelId="{E843BC56-4B11-4EBE-AEC3-29A6531DB099}" type="presOf" srcId="{6AF97142-F137-4F4A-A2DC-1375D63E8299}" destId="{F9B6DE27-641C-497B-A27A-6BC4EABD49FE}" srcOrd="0" destOrd="0" presId="urn:microsoft.com/office/officeart/2005/8/layout/hierarchy2"/>
    <dgm:cxn modelId="{6C93163F-9F3E-4598-96AB-6FD4A8270680}" srcId="{1DF0B2EE-D17F-4DDB-87DB-D0AF09DCE019}" destId="{BE453181-6EF3-4D35-A59B-9E76FCDD23B0}" srcOrd="0" destOrd="0" parTransId="{55A08484-905B-489B-8AB4-3899E1FD6E62}" sibTransId="{4E9E7AE4-36AE-4590-A91E-F845F4993A84}"/>
    <dgm:cxn modelId="{7548DAF3-1436-4D82-9E2F-1841EA6B1705}" type="presOf" srcId="{A156B9E7-0632-4904-9761-AD2AF98E4D6A}" destId="{19323A6E-1B63-4180-A049-15DA7E619770}" srcOrd="0" destOrd="0" presId="urn:microsoft.com/office/officeart/2005/8/layout/hierarchy2"/>
    <dgm:cxn modelId="{706229C5-3F48-4A61-AF22-E98D67BEFB11}" type="presOf" srcId="{5B1B7F00-B8DA-4831-864A-291BBB5CD463}" destId="{C9F0BB86-86A5-4FCD-8465-67A12E473301}" srcOrd="0" destOrd="0" presId="urn:microsoft.com/office/officeart/2005/8/layout/hierarchy2"/>
    <dgm:cxn modelId="{F7B054FC-2D47-4349-8DAF-04BB0461A198}" type="presOf" srcId="{55A08484-905B-489B-8AB4-3899E1FD6E62}" destId="{72E394AD-BEAA-418A-80F4-6C6F9979EF1E}" srcOrd="1" destOrd="0" presId="urn:microsoft.com/office/officeart/2005/8/layout/hierarchy2"/>
    <dgm:cxn modelId="{612D7D50-A4B0-4EC9-9542-A79C09A56086}" type="presOf" srcId="{69056A54-8F29-423A-B381-0B0D4F556928}" destId="{F5B98256-6070-42F6-94A7-07DABE63668B}" srcOrd="0" destOrd="0" presId="urn:microsoft.com/office/officeart/2005/8/layout/hierarchy2"/>
    <dgm:cxn modelId="{2ED07164-13B4-4E2B-8966-D5F296EF6B06}" srcId="{3BC04F9D-25B6-4AF9-BCC8-F4B43F84B838}" destId="{AE93423C-DAC4-4B95-94A6-5156B0A3AAFF}" srcOrd="0" destOrd="0" parTransId="{62F3B40B-0B76-490C-9223-A927D490E886}" sibTransId="{44A7AD5C-7107-483F-A3B4-7F07866AC621}"/>
    <dgm:cxn modelId="{3C794378-D835-42B3-B020-212A6935CBE7}" type="presParOf" srcId="{6AE83810-C775-4D33-98F9-E2589551D738}" destId="{A1743DB4-FA46-4426-8298-0F4CE9F299D3}" srcOrd="0" destOrd="0" presId="urn:microsoft.com/office/officeart/2005/8/layout/hierarchy2"/>
    <dgm:cxn modelId="{913737BE-4C12-437E-BC20-B1CF1AE25768}" type="presParOf" srcId="{A1743DB4-FA46-4426-8298-0F4CE9F299D3}" destId="{551B32C1-B453-4E09-ABB5-50C6B0748679}" srcOrd="0" destOrd="0" presId="urn:microsoft.com/office/officeart/2005/8/layout/hierarchy2"/>
    <dgm:cxn modelId="{48F2FDBF-CEF8-4CA6-B845-D47850F2FB8C}" type="presParOf" srcId="{A1743DB4-FA46-4426-8298-0F4CE9F299D3}" destId="{86AACBB4-5A07-4664-BB3C-72243A5EAE7F}" srcOrd="1" destOrd="0" presId="urn:microsoft.com/office/officeart/2005/8/layout/hierarchy2"/>
    <dgm:cxn modelId="{9FC5BB77-CDDD-489B-8AA1-33FD1DDDE4A9}" type="presParOf" srcId="{86AACBB4-5A07-4664-BB3C-72243A5EAE7F}" destId="{771FCCCB-4930-42C1-9BD1-22AF0AF19D8F}" srcOrd="0" destOrd="0" presId="urn:microsoft.com/office/officeart/2005/8/layout/hierarchy2"/>
    <dgm:cxn modelId="{94A3A375-9F12-4C25-8A31-71FB6D766917}" type="presParOf" srcId="{771FCCCB-4930-42C1-9BD1-22AF0AF19D8F}" destId="{E75CA26B-3FFF-4547-AE4F-4FFBA3CF03A8}" srcOrd="0" destOrd="0" presId="urn:microsoft.com/office/officeart/2005/8/layout/hierarchy2"/>
    <dgm:cxn modelId="{8F5194E0-BA08-4AF7-A8C1-F0E5C91F0847}" type="presParOf" srcId="{86AACBB4-5A07-4664-BB3C-72243A5EAE7F}" destId="{D9FB92BA-65DB-4A11-9B31-382607C5127A}" srcOrd="1" destOrd="0" presId="urn:microsoft.com/office/officeart/2005/8/layout/hierarchy2"/>
    <dgm:cxn modelId="{F4E7B4A8-64D7-4550-9136-5FBE584C2FA6}" type="presParOf" srcId="{D9FB92BA-65DB-4A11-9B31-382607C5127A}" destId="{CD73D8E6-2CE9-4AE1-A531-9E82F1953899}" srcOrd="0" destOrd="0" presId="urn:microsoft.com/office/officeart/2005/8/layout/hierarchy2"/>
    <dgm:cxn modelId="{D291B3E1-D594-4486-B037-30B44A4B7216}" type="presParOf" srcId="{D9FB92BA-65DB-4A11-9B31-382607C5127A}" destId="{C075C3B3-5926-42A0-AED0-A9391BD5EDCE}" srcOrd="1" destOrd="0" presId="urn:microsoft.com/office/officeart/2005/8/layout/hierarchy2"/>
    <dgm:cxn modelId="{B6C54F76-71D6-47A5-A4E7-C9A85436EA18}" type="presParOf" srcId="{C075C3B3-5926-42A0-AED0-A9391BD5EDCE}" destId="{F9B6DE27-641C-497B-A27A-6BC4EABD49FE}" srcOrd="0" destOrd="0" presId="urn:microsoft.com/office/officeart/2005/8/layout/hierarchy2"/>
    <dgm:cxn modelId="{9830A4EB-4789-4643-A565-A00C751B83A7}" type="presParOf" srcId="{F9B6DE27-641C-497B-A27A-6BC4EABD49FE}" destId="{2F5E24EC-AC36-4627-AA2E-0697F44FF8BC}" srcOrd="0" destOrd="0" presId="urn:microsoft.com/office/officeart/2005/8/layout/hierarchy2"/>
    <dgm:cxn modelId="{61B3598B-D4C4-44D6-B028-D5EC49CF1A58}" type="presParOf" srcId="{C075C3B3-5926-42A0-AED0-A9391BD5EDCE}" destId="{11E0D200-E8FD-492F-ABC9-D8886931038A}" srcOrd="1" destOrd="0" presId="urn:microsoft.com/office/officeart/2005/8/layout/hierarchy2"/>
    <dgm:cxn modelId="{64F4224D-B22F-4B4E-9D5C-D243AFB18059}" type="presParOf" srcId="{11E0D200-E8FD-492F-ABC9-D8886931038A}" destId="{89146AAB-FAB3-46BA-A57F-9E0359AF2ADF}" srcOrd="0" destOrd="0" presId="urn:microsoft.com/office/officeart/2005/8/layout/hierarchy2"/>
    <dgm:cxn modelId="{8CA5B65B-494B-448C-98A2-A32C268C479D}" type="presParOf" srcId="{11E0D200-E8FD-492F-ABC9-D8886931038A}" destId="{9C28F83F-DDAF-43C1-B365-69E5D274D266}" srcOrd="1" destOrd="0" presId="urn:microsoft.com/office/officeart/2005/8/layout/hierarchy2"/>
    <dgm:cxn modelId="{59FB5FFB-96A8-4618-9F32-3859708B5A58}" type="presParOf" srcId="{9C28F83F-DDAF-43C1-B365-69E5D274D266}" destId="{4CA5F37B-E31D-413E-ACD1-5B36D92F0D63}" srcOrd="0" destOrd="0" presId="urn:microsoft.com/office/officeart/2005/8/layout/hierarchy2"/>
    <dgm:cxn modelId="{3B6B9050-3A78-4F86-B0C9-DEB617B98C2E}" type="presParOf" srcId="{4CA5F37B-E31D-413E-ACD1-5B36D92F0D63}" destId="{C32E7EB0-8A57-4A3D-BDDE-C23AC19C64D6}" srcOrd="0" destOrd="0" presId="urn:microsoft.com/office/officeart/2005/8/layout/hierarchy2"/>
    <dgm:cxn modelId="{4A8706C4-B1FB-4D83-AD8F-AED5DEAFD8F3}" type="presParOf" srcId="{9C28F83F-DDAF-43C1-B365-69E5D274D266}" destId="{F88326B6-1517-4E4B-8DAF-8EAFD2688C69}" srcOrd="1" destOrd="0" presId="urn:microsoft.com/office/officeart/2005/8/layout/hierarchy2"/>
    <dgm:cxn modelId="{EF301F53-DE1C-449C-A3AA-CB6C5ED11C9E}" type="presParOf" srcId="{F88326B6-1517-4E4B-8DAF-8EAFD2688C69}" destId="{C1E71B72-47EB-4E7E-8C0F-B0C4A3D1F9D5}" srcOrd="0" destOrd="0" presId="urn:microsoft.com/office/officeart/2005/8/layout/hierarchy2"/>
    <dgm:cxn modelId="{660478FF-E8AB-48FF-87AD-1B65CFF3A74D}" type="presParOf" srcId="{F88326B6-1517-4E4B-8DAF-8EAFD2688C69}" destId="{BF11E581-3850-443B-B5F1-253CFC9C123E}" srcOrd="1" destOrd="0" presId="urn:microsoft.com/office/officeart/2005/8/layout/hierarchy2"/>
    <dgm:cxn modelId="{0A3A34CC-94E7-4B10-9E9C-3E34ED73C144}" type="presParOf" srcId="{C075C3B3-5926-42A0-AED0-A9391BD5EDCE}" destId="{306597AC-FA33-4A27-A7FF-9D8E4248E05A}" srcOrd="2" destOrd="0" presId="urn:microsoft.com/office/officeart/2005/8/layout/hierarchy2"/>
    <dgm:cxn modelId="{2F4F7BB0-49BC-4551-A71A-7C3538051B68}" type="presParOf" srcId="{306597AC-FA33-4A27-A7FF-9D8E4248E05A}" destId="{5CCF5ED5-4B99-447E-8FEA-B3FE451D9EF2}" srcOrd="0" destOrd="0" presId="urn:microsoft.com/office/officeart/2005/8/layout/hierarchy2"/>
    <dgm:cxn modelId="{252EC05F-D90A-46C9-AF70-DBF8F4BE2A56}" type="presParOf" srcId="{C075C3B3-5926-42A0-AED0-A9391BD5EDCE}" destId="{4C327D76-ABA9-4533-946E-79A67058FC44}" srcOrd="3" destOrd="0" presId="urn:microsoft.com/office/officeart/2005/8/layout/hierarchy2"/>
    <dgm:cxn modelId="{77A08556-6BC5-4B68-AA28-BA5F34B84E39}" type="presParOf" srcId="{4C327D76-ABA9-4533-946E-79A67058FC44}" destId="{69FED1D2-207A-44C3-9BF3-56E97107F993}" srcOrd="0" destOrd="0" presId="urn:microsoft.com/office/officeart/2005/8/layout/hierarchy2"/>
    <dgm:cxn modelId="{0656BAE5-8EDD-470F-816F-F9A4329E63A4}" type="presParOf" srcId="{4C327D76-ABA9-4533-946E-79A67058FC44}" destId="{339695B2-A3FC-4F6E-83C7-9DB6600C7CF8}" srcOrd="1" destOrd="0" presId="urn:microsoft.com/office/officeart/2005/8/layout/hierarchy2"/>
    <dgm:cxn modelId="{90861CE3-D085-48D9-ABBF-CD211ECCACA2}" type="presParOf" srcId="{339695B2-A3FC-4F6E-83C7-9DB6600C7CF8}" destId="{15D7FB86-BAE6-402D-80B5-B962D651A47F}" srcOrd="0" destOrd="0" presId="urn:microsoft.com/office/officeart/2005/8/layout/hierarchy2"/>
    <dgm:cxn modelId="{8D049AFA-ACBF-41B2-BDAC-4C9C4845871D}" type="presParOf" srcId="{15D7FB86-BAE6-402D-80B5-B962D651A47F}" destId="{72E394AD-BEAA-418A-80F4-6C6F9979EF1E}" srcOrd="0" destOrd="0" presId="urn:microsoft.com/office/officeart/2005/8/layout/hierarchy2"/>
    <dgm:cxn modelId="{976E7549-DAE3-431A-85A7-F5C01EF4E3E1}" type="presParOf" srcId="{339695B2-A3FC-4F6E-83C7-9DB6600C7CF8}" destId="{3FD3C92B-CE4C-4200-ADFD-3EABE92404CB}" srcOrd="1" destOrd="0" presId="urn:microsoft.com/office/officeart/2005/8/layout/hierarchy2"/>
    <dgm:cxn modelId="{99061C36-769A-4586-AF1C-08BD21E3E3E7}" type="presParOf" srcId="{3FD3C92B-CE4C-4200-ADFD-3EABE92404CB}" destId="{DF676D08-FB32-4830-BB48-DA7AB4F89BEF}" srcOrd="0" destOrd="0" presId="urn:microsoft.com/office/officeart/2005/8/layout/hierarchy2"/>
    <dgm:cxn modelId="{A511FCBD-6921-43C6-AB30-52B28CE341BC}" type="presParOf" srcId="{3FD3C92B-CE4C-4200-ADFD-3EABE92404CB}" destId="{CE0DBD19-9589-4240-A80C-380F3B5054AA}" srcOrd="1" destOrd="0" presId="urn:microsoft.com/office/officeart/2005/8/layout/hierarchy2"/>
    <dgm:cxn modelId="{CD5B22F6-BC0C-4199-A4CE-EDB3A48FDAE6}" type="presParOf" srcId="{86AACBB4-5A07-4664-BB3C-72243A5EAE7F}" destId="{D532321B-522E-4C38-9240-4D1895A481AF}" srcOrd="2" destOrd="0" presId="urn:microsoft.com/office/officeart/2005/8/layout/hierarchy2"/>
    <dgm:cxn modelId="{977F7DF6-608B-434E-A0A1-6CD6C853632C}" type="presParOf" srcId="{D532321B-522E-4C38-9240-4D1895A481AF}" destId="{281C4F66-A508-4C9A-9AE0-3D675F73BC6C}" srcOrd="0" destOrd="0" presId="urn:microsoft.com/office/officeart/2005/8/layout/hierarchy2"/>
    <dgm:cxn modelId="{C835BF4B-2DC8-4893-9F07-0941221643F2}" type="presParOf" srcId="{86AACBB4-5A07-4664-BB3C-72243A5EAE7F}" destId="{AB773EE3-1288-41A5-923D-99EB69051431}" srcOrd="3" destOrd="0" presId="urn:microsoft.com/office/officeart/2005/8/layout/hierarchy2"/>
    <dgm:cxn modelId="{FE62940B-434F-446E-9490-2218E24EC963}" type="presParOf" srcId="{AB773EE3-1288-41A5-923D-99EB69051431}" destId="{4A2AED1B-3FEF-4559-80E6-A5758FC04A24}" srcOrd="0" destOrd="0" presId="urn:microsoft.com/office/officeart/2005/8/layout/hierarchy2"/>
    <dgm:cxn modelId="{69C9F282-FEF5-4D23-9C61-662B1FC59624}" type="presParOf" srcId="{AB773EE3-1288-41A5-923D-99EB69051431}" destId="{286C15BA-1155-41E3-AC66-E74EEAA57A3C}" srcOrd="1" destOrd="0" presId="urn:microsoft.com/office/officeart/2005/8/layout/hierarchy2"/>
    <dgm:cxn modelId="{1F47770A-AFD3-44DB-B15D-15B15862B90A}" type="presParOf" srcId="{286C15BA-1155-41E3-AC66-E74EEAA57A3C}" destId="{F5B98256-6070-42F6-94A7-07DABE63668B}" srcOrd="0" destOrd="0" presId="urn:microsoft.com/office/officeart/2005/8/layout/hierarchy2"/>
    <dgm:cxn modelId="{F58DDF90-F90C-4CC2-A9FF-7018FC6CBCA1}" type="presParOf" srcId="{F5B98256-6070-42F6-94A7-07DABE63668B}" destId="{6805335F-6480-488E-898C-6D936B834B24}" srcOrd="0" destOrd="0" presId="urn:microsoft.com/office/officeart/2005/8/layout/hierarchy2"/>
    <dgm:cxn modelId="{843BD1DD-EB2F-45FB-8268-C3842B914A4B}" type="presParOf" srcId="{286C15BA-1155-41E3-AC66-E74EEAA57A3C}" destId="{72BBAC11-E6AE-44F0-9032-CEA85DDB5097}" srcOrd="1" destOrd="0" presId="urn:microsoft.com/office/officeart/2005/8/layout/hierarchy2"/>
    <dgm:cxn modelId="{B44A0961-17CB-4094-9074-26F6B447231A}" type="presParOf" srcId="{72BBAC11-E6AE-44F0-9032-CEA85DDB5097}" destId="{ED07A21B-9930-492A-8315-F341A0947CE2}" srcOrd="0" destOrd="0" presId="urn:microsoft.com/office/officeart/2005/8/layout/hierarchy2"/>
    <dgm:cxn modelId="{A328F803-DE73-4343-AD31-EC46E5FC1B56}" type="presParOf" srcId="{72BBAC11-E6AE-44F0-9032-CEA85DDB5097}" destId="{C788A704-F95A-4C54-BA51-ED546679347F}" srcOrd="1" destOrd="0" presId="urn:microsoft.com/office/officeart/2005/8/layout/hierarchy2"/>
    <dgm:cxn modelId="{5F3F034D-6EA0-47CB-9D25-CE76813EB3C4}" type="presParOf" srcId="{C788A704-F95A-4C54-BA51-ED546679347F}" destId="{5524B24C-51CB-4675-B108-0283B9744E99}" srcOrd="0" destOrd="0" presId="urn:microsoft.com/office/officeart/2005/8/layout/hierarchy2"/>
    <dgm:cxn modelId="{5574BBE9-4007-4D39-A14E-C0A14C84A3A2}" type="presParOf" srcId="{5524B24C-51CB-4675-B108-0283B9744E99}" destId="{A239A980-E1CE-4D03-AD3F-EE9F4E6BCCF7}" srcOrd="0" destOrd="0" presId="urn:microsoft.com/office/officeart/2005/8/layout/hierarchy2"/>
    <dgm:cxn modelId="{15944B3F-C05E-4545-BEB7-45C409B6C817}" type="presParOf" srcId="{C788A704-F95A-4C54-BA51-ED546679347F}" destId="{14F646CD-B4AB-43C6-A335-85249572A3AC}" srcOrd="1" destOrd="0" presId="urn:microsoft.com/office/officeart/2005/8/layout/hierarchy2"/>
    <dgm:cxn modelId="{ED6A6A57-734A-4A70-A9C0-5430DFB24153}" type="presParOf" srcId="{14F646CD-B4AB-43C6-A335-85249572A3AC}" destId="{599D38FD-9193-4FDE-B1D9-276DDF20F9E9}" srcOrd="0" destOrd="0" presId="urn:microsoft.com/office/officeart/2005/8/layout/hierarchy2"/>
    <dgm:cxn modelId="{6A4A05EA-16BE-409E-B00C-2D629C4EC3C8}" type="presParOf" srcId="{14F646CD-B4AB-43C6-A335-85249572A3AC}" destId="{DF34C212-4364-4D43-8568-7A1D87404761}" srcOrd="1" destOrd="0" presId="urn:microsoft.com/office/officeart/2005/8/layout/hierarchy2"/>
    <dgm:cxn modelId="{AF973BBE-85FB-4E76-A70E-5396BD74D9FD}" type="presParOf" srcId="{286C15BA-1155-41E3-AC66-E74EEAA57A3C}" destId="{19323A6E-1B63-4180-A049-15DA7E619770}" srcOrd="2" destOrd="0" presId="urn:microsoft.com/office/officeart/2005/8/layout/hierarchy2"/>
    <dgm:cxn modelId="{648527ED-33A3-464D-81BC-BA2C01909C67}" type="presParOf" srcId="{19323A6E-1B63-4180-A049-15DA7E619770}" destId="{E5650654-AD4D-4404-BABC-EEACFC054A77}" srcOrd="0" destOrd="0" presId="urn:microsoft.com/office/officeart/2005/8/layout/hierarchy2"/>
    <dgm:cxn modelId="{4698C4E7-AEC1-47E9-89EC-710314D49E4E}" type="presParOf" srcId="{286C15BA-1155-41E3-AC66-E74EEAA57A3C}" destId="{AF44A5D7-923F-4504-868E-10F296B1D9D7}" srcOrd="3" destOrd="0" presId="urn:microsoft.com/office/officeart/2005/8/layout/hierarchy2"/>
    <dgm:cxn modelId="{5728B421-34E6-4704-BC2A-0A75673C0564}" type="presParOf" srcId="{AF44A5D7-923F-4504-868E-10F296B1D9D7}" destId="{F32D3ECD-309C-4D63-B79A-B4544569A283}" srcOrd="0" destOrd="0" presId="urn:microsoft.com/office/officeart/2005/8/layout/hierarchy2"/>
    <dgm:cxn modelId="{1A5878F1-59AE-41DD-A954-31C48CE79A8D}" type="presParOf" srcId="{AF44A5D7-923F-4504-868E-10F296B1D9D7}" destId="{480BD493-C5EA-47BE-9620-A1B5D961F6F7}" srcOrd="1" destOrd="0" presId="urn:microsoft.com/office/officeart/2005/8/layout/hierarchy2"/>
    <dgm:cxn modelId="{B36DE8D7-8947-4DEA-B2EB-79BE54F6890A}" type="presParOf" srcId="{480BD493-C5EA-47BE-9620-A1B5D961F6F7}" destId="{0D61931B-ABC2-411E-B71E-D501BC1E27C9}" srcOrd="0" destOrd="0" presId="urn:microsoft.com/office/officeart/2005/8/layout/hierarchy2"/>
    <dgm:cxn modelId="{E3D0E87E-612A-4D50-A50F-916B33B43F42}" type="presParOf" srcId="{0D61931B-ABC2-411E-B71E-D501BC1E27C9}" destId="{2555A42F-386E-4513-AAEA-F3371073715A}" srcOrd="0" destOrd="0" presId="urn:microsoft.com/office/officeart/2005/8/layout/hierarchy2"/>
    <dgm:cxn modelId="{50FC399C-A656-4937-87F3-0669835B0517}" type="presParOf" srcId="{480BD493-C5EA-47BE-9620-A1B5D961F6F7}" destId="{81FC72CB-39F4-4BC3-A9C4-87FBEF683099}" srcOrd="1" destOrd="0" presId="urn:microsoft.com/office/officeart/2005/8/layout/hierarchy2"/>
    <dgm:cxn modelId="{C24FEC82-E128-4583-8557-EDD7C8F30B9A}" type="presParOf" srcId="{81FC72CB-39F4-4BC3-A9C4-87FBEF683099}" destId="{C9F0BB86-86A5-4FCD-8465-67A12E473301}" srcOrd="0" destOrd="0" presId="urn:microsoft.com/office/officeart/2005/8/layout/hierarchy2"/>
    <dgm:cxn modelId="{7F3A5860-BC30-4481-9DC1-9E75C6AC94B4}" type="presParOf" srcId="{81FC72CB-39F4-4BC3-A9C4-87FBEF683099}" destId="{99524CAC-76ED-4096-838A-1C9E5B3EF778}" srcOrd="1" destOrd="0" presId="urn:microsoft.com/office/officeart/2005/8/layout/hierarchy2"/>
    <dgm:cxn modelId="{E24DA3BE-C1B3-4109-B61B-1A1ECA26AE4E}" type="presParOf" srcId="{86AACBB4-5A07-4664-BB3C-72243A5EAE7F}" destId="{DB0AAC95-69BB-465C-82D3-A4DB2AA331A1}" srcOrd="4" destOrd="0" presId="urn:microsoft.com/office/officeart/2005/8/layout/hierarchy2"/>
    <dgm:cxn modelId="{4C82461A-F467-4949-AB83-A125CDAD742A}" type="presParOf" srcId="{DB0AAC95-69BB-465C-82D3-A4DB2AA331A1}" destId="{B5797679-2732-468F-9EEA-9318915AF765}" srcOrd="0" destOrd="0" presId="urn:microsoft.com/office/officeart/2005/8/layout/hierarchy2"/>
    <dgm:cxn modelId="{44B3BB7F-D25F-4FC8-A50D-0A0D6703B05B}" type="presParOf" srcId="{86AACBB4-5A07-4664-BB3C-72243A5EAE7F}" destId="{5A1F7378-8A5E-4AD3-925C-D7B1B39AE9A1}" srcOrd="5" destOrd="0" presId="urn:microsoft.com/office/officeart/2005/8/layout/hierarchy2"/>
    <dgm:cxn modelId="{F84EC4F3-996B-4EC1-914B-9C007A6F2DAE}" type="presParOf" srcId="{5A1F7378-8A5E-4AD3-925C-D7B1B39AE9A1}" destId="{098E63DA-9BA5-47CB-92B2-9B7036315A18}" srcOrd="0" destOrd="0" presId="urn:microsoft.com/office/officeart/2005/8/layout/hierarchy2"/>
    <dgm:cxn modelId="{E9322833-0705-4847-B466-4F5D8AC9581B}" type="presParOf" srcId="{5A1F7378-8A5E-4AD3-925C-D7B1B39AE9A1}" destId="{412C955B-E037-4963-9C51-B8D5EFFC21A0}" srcOrd="1" destOrd="0" presId="urn:microsoft.com/office/officeart/2005/8/layout/hierarchy2"/>
    <dgm:cxn modelId="{BE0CD98E-6CEE-40AD-91E7-88271EA694EB}" type="presParOf" srcId="{412C955B-E037-4963-9C51-B8D5EFFC21A0}" destId="{0026C5F5-442D-4EE6-BDFB-0F577D888905}" srcOrd="0" destOrd="0" presId="urn:microsoft.com/office/officeart/2005/8/layout/hierarchy2"/>
    <dgm:cxn modelId="{8BBC233C-51BF-4FD9-9E26-6A3D425C0147}" type="presParOf" srcId="{0026C5F5-442D-4EE6-BDFB-0F577D888905}" destId="{3A45288B-A66E-4783-B068-F03B932D07D9}" srcOrd="0" destOrd="0" presId="urn:microsoft.com/office/officeart/2005/8/layout/hierarchy2"/>
    <dgm:cxn modelId="{76E77022-BAC9-4E57-9FA6-68E61812981F}" type="presParOf" srcId="{412C955B-E037-4963-9C51-B8D5EFFC21A0}" destId="{11CFCF40-2218-43C9-8D5E-04998CA8A22D}" srcOrd="1" destOrd="0" presId="urn:microsoft.com/office/officeart/2005/8/layout/hierarchy2"/>
    <dgm:cxn modelId="{1304BC90-87D9-45BD-BAF9-A1774601BBF4}" type="presParOf" srcId="{11CFCF40-2218-43C9-8D5E-04998CA8A22D}" destId="{2D05579C-B62C-454E-B406-4098C7739E27}" srcOrd="0" destOrd="0" presId="urn:microsoft.com/office/officeart/2005/8/layout/hierarchy2"/>
    <dgm:cxn modelId="{D46955C4-B0FB-4A02-8B9E-8D01D7340BD7}" type="presParOf" srcId="{11CFCF40-2218-43C9-8D5E-04998CA8A22D}" destId="{46A44138-AF30-4B5F-B659-6EC2AC444040}" srcOrd="1" destOrd="0" presId="urn:microsoft.com/office/officeart/2005/8/layout/hierarchy2"/>
    <dgm:cxn modelId="{FFE3CFB1-14CF-4F9C-936C-72614CA1A4B2}" type="presParOf" srcId="{46A44138-AF30-4B5F-B659-6EC2AC444040}" destId="{DC3B6CB5-588B-467D-BFB1-717EE8EF10A3}" srcOrd="0" destOrd="0" presId="urn:microsoft.com/office/officeart/2005/8/layout/hierarchy2"/>
    <dgm:cxn modelId="{353FA35B-E7E0-4CD1-879D-5645D31F7F73}" type="presParOf" srcId="{DC3B6CB5-588B-467D-BFB1-717EE8EF10A3}" destId="{8B2936E2-8C59-4D26-AE29-A3D86CC201D6}" srcOrd="0" destOrd="0" presId="urn:microsoft.com/office/officeart/2005/8/layout/hierarchy2"/>
    <dgm:cxn modelId="{14E1C658-0A04-4753-B149-1DDC8C4F036D}" type="presParOf" srcId="{46A44138-AF30-4B5F-B659-6EC2AC444040}" destId="{BCF7153C-98C4-4D6C-A7AC-EE915A7EEBBD}" srcOrd="1" destOrd="0" presId="urn:microsoft.com/office/officeart/2005/8/layout/hierarchy2"/>
    <dgm:cxn modelId="{E94B7714-7D54-4C7A-9B4A-BA5433466AC0}" type="presParOf" srcId="{BCF7153C-98C4-4D6C-A7AC-EE915A7EEBBD}" destId="{81710DAC-7219-4B5F-BF55-D23E6DFE8880}" srcOrd="0" destOrd="0" presId="urn:microsoft.com/office/officeart/2005/8/layout/hierarchy2"/>
    <dgm:cxn modelId="{F2FC4C28-3FC5-49A6-92AA-E4BF80F6D48A}" type="presParOf" srcId="{BCF7153C-98C4-4D6C-A7AC-EE915A7EEBBD}" destId="{4923AB0C-60F1-43A0-A71F-76D866B78E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913275A-CACE-4831-BA45-F1A49DF26592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3BE1E59A-1E29-4B93-84BA-A6E0BFADC4CD}">
      <dgm:prSet phldrT="[Testo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it-IT" sz="1400" b="1" dirty="0" smtClean="0"/>
        </a:p>
        <a:p>
          <a:pPr>
            <a:lnSpc>
              <a:spcPct val="90000"/>
            </a:lnSpc>
            <a:spcAft>
              <a:spcPct val="35000"/>
            </a:spcAft>
          </a:pPr>
          <a:r>
            <a:rPr lang="it-IT" sz="1400" b="1" dirty="0" smtClean="0"/>
            <a:t>6 CLASSI-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it-IT" sz="1600" b="1" dirty="0" smtClean="0">
              <a:solidFill>
                <a:srgbClr val="FF0000"/>
              </a:solidFill>
            </a:rPr>
            <a:t>Orario entrata: 8.00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it-IT" sz="1600" b="1" dirty="0" smtClean="0">
              <a:solidFill>
                <a:srgbClr val="FF0000"/>
              </a:solidFill>
            </a:rPr>
            <a:t>Orario uscita: LUN – 14.10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MAR – 15.40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MERC – 13.10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GIO – 14.10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VEN – 15.40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SAB – 13.10</a:t>
          </a:r>
          <a:endParaRPr lang="it-IT" sz="1400" b="1" dirty="0" smtClean="0">
            <a:solidFill>
              <a:srgbClr val="FF0000"/>
            </a:solidFill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it-IT" sz="1400" b="1" dirty="0">
            <a:solidFill>
              <a:srgbClr val="FF0000"/>
            </a:solidFill>
          </a:endParaRPr>
        </a:p>
      </dgm:t>
    </dgm:pt>
    <dgm:pt modelId="{AF072739-ACB9-49B5-86C3-5F6D6C8449B4}" type="parTrans" cxnId="{1F29C6DE-AC44-4335-93A1-C63D3B5F4C67}">
      <dgm:prSet custT="1"/>
      <dgm:spPr/>
      <dgm:t>
        <a:bodyPr/>
        <a:lstStyle/>
        <a:p>
          <a:endParaRPr lang="it-IT" sz="1400" b="1"/>
        </a:p>
      </dgm:t>
    </dgm:pt>
    <dgm:pt modelId="{842247FA-0266-46FD-9445-A0F689258F27}" type="sibTrans" cxnId="{1F29C6DE-AC44-4335-93A1-C63D3B5F4C67}">
      <dgm:prSet/>
      <dgm:spPr/>
      <dgm:t>
        <a:bodyPr/>
        <a:lstStyle/>
        <a:p>
          <a:endParaRPr lang="it-IT" sz="1400" b="1"/>
        </a:p>
      </dgm:t>
    </dgm:pt>
    <dgm:pt modelId="{86E3BDFE-6305-466D-B724-C9DA1DD06716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1 A</a:t>
          </a:r>
          <a:endParaRPr lang="it-IT" sz="1800" b="1" dirty="0"/>
        </a:p>
      </dgm:t>
    </dgm:pt>
    <dgm:pt modelId="{CC721301-0743-428C-B8C5-9FC621705C0E}" type="parTrans" cxnId="{E7D5A944-38B7-499C-A350-44DBDA540C0B}">
      <dgm:prSet custT="1"/>
      <dgm:spPr/>
      <dgm:t>
        <a:bodyPr/>
        <a:lstStyle/>
        <a:p>
          <a:endParaRPr lang="it-IT" sz="1400" b="1"/>
        </a:p>
      </dgm:t>
    </dgm:pt>
    <dgm:pt modelId="{AAE7E354-0722-4791-84DA-F6993D1FB71C}" type="sibTrans" cxnId="{E7D5A944-38B7-499C-A350-44DBDA540C0B}">
      <dgm:prSet/>
      <dgm:spPr/>
      <dgm:t>
        <a:bodyPr/>
        <a:lstStyle/>
        <a:p>
          <a:endParaRPr lang="it-IT" sz="1400" b="1"/>
        </a:p>
      </dgm:t>
    </dgm:pt>
    <dgm:pt modelId="{0E98B057-AAFC-482E-8D23-68EC8799A8C8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PIANO PRIMO </a:t>
          </a:r>
          <a:endParaRPr lang="it-IT" sz="1400" b="1" dirty="0"/>
        </a:p>
      </dgm:t>
    </dgm:pt>
    <dgm:pt modelId="{D38E7875-4297-466D-8DEF-72DAAC8503C1}" type="parTrans" cxnId="{E02195F3-20AF-49EA-BCD0-5285754E20BA}">
      <dgm:prSet custT="1"/>
      <dgm:spPr/>
      <dgm:t>
        <a:bodyPr/>
        <a:lstStyle/>
        <a:p>
          <a:endParaRPr lang="it-IT" sz="1400" b="1"/>
        </a:p>
      </dgm:t>
    </dgm:pt>
    <dgm:pt modelId="{D09218D3-9DBC-4FCC-9974-CA5CD7E264AB}" type="sibTrans" cxnId="{E02195F3-20AF-49EA-BCD0-5285754E20BA}">
      <dgm:prSet/>
      <dgm:spPr/>
      <dgm:t>
        <a:bodyPr/>
        <a:lstStyle/>
        <a:p>
          <a:endParaRPr lang="it-IT" sz="1400" b="1"/>
        </a:p>
      </dgm:t>
    </dgm:pt>
    <dgm:pt modelId="{0BE6850D-1B42-4789-B5D6-176284640564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ENTRATA PRINCIPALE</a:t>
          </a:r>
          <a:endParaRPr lang="it-IT" sz="1400" b="1" dirty="0"/>
        </a:p>
      </dgm:t>
    </dgm:pt>
    <dgm:pt modelId="{4633C78C-0663-4598-A4C9-8A1FB0EE6219}" type="parTrans" cxnId="{436B9C3A-5F33-45A7-B311-9A114CF1B6EB}">
      <dgm:prSet custT="1"/>
      <dgm:spPr/>
      <dgm:t>
        <a:bodyPr/>
        <a:lstStyle/>
        <a:p>
          <a:endParaRPr lang="it-IT" sz="1400" b="1"/>
        </a:p>
      </dgm:t>
    </dgm:pt>
    <dgm:pt modelId="{66B72BB2-2D48-4925-AD56-481ED31CAD4F}" type="sibTrans" cxnId="{436B9C3A-5F33-45A7-B311-9A114CF1B6EB}">
      <dgm:prSet/>
      <dgm:spPr/>
      <dgm:t>
        <a:bodyPr/>
        <a:lstStyle/>
        <a:p>
          <a:endParaRPr lang="it-IT" sz="1400" b="1"/>
        </a:p>
      </dgm:t>
    </dgm:pt>
    <dgm:pt modelId="{A115A34C-C88E-4D77-8F99-1BC2CB7F4698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2 A</a:t>
          </a:r>
          <a:endParaRPr lang="it-IT" sz="1800" b="1" dirty="0"/>
        </a:p>
      </dgm:t>
    </dgm:pt>
    <dgm:pt modelId="{44891253-32A9-4BA7-A6F6-320AA2A7E02A}" type="parTrans" cxnId="{BB305BD4-6600-4950-B4BA-4C0703007CBC}">
      <dgm:prSet/>
      <dgm:spPr/>
      <dgm:t>
        <a:bodyPr/>
        <a:lstStyle/>
        <a:p>
          <a:endParaRPr lang="it-IT" b="1"/>
        </a:p>
      </dgm:t>
    </dgm:pt>
    <dgm:pt modelId="{236EA2BD-1027-49D6-9D32-2E135A6E6F71}" type="sibTrans" cxnId="{BB305BD4-6600-4950-B4BA-4C0703007CBC}">
      <dgm:prSet/>
      <dgm:spPr/>
      <dgm:t>
        <a:bodyPr/>
        <a:lstStyle/>
        <a:p>
          <a:endParaRPr lang="it-IT" b="1"/>
        </a:p>
      </dgm:t>
    </dgm:pt>
    <dgm:pt modelId="{75611E6F-0544-461A-A9FE-CBDB176A7AA1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PIANO PRIMO </a:t>
          </a:r>
          <a:endParaRPr lang="it-IT" sz="1400" b="1" dirty="0"/>
        </a:p>
      </dgm:t>
    </dgm:pt>
    <dgm:pt modelId="{24883701-1D66-49A9-B5E5-33D6F5C6442F}" type="parTrans" cxnId="{A1A64BCB-2630-4946-BC3F-6852F44F4DB5}">
      <dgm:prSet custT="1"/>
      <dgm:spPr/>
      <dgm:t>
        <a:bodyPr/>
        <a:lstStyle/>
        <a:p>
          <a:endParaRPr lang="it-IT" sz="1400" b="1"/>
        </a:p>
      </dgm:t>
    </dgm:pt>
    <dgm:pt modelId="{CC39E5AF-3F46-49E6-8C7B-FA4D52A1D0E9}" type="sibTrans" cxnId="{A1A64BCB-2630-4946-BC3F-6852F44F4DB5}">
      <dgm:prSet/>
      <dgm:spPr/>
      <dgm:t>
        <a:bodyPr/>
        <a:lstStyle/>
        <a:p>
          <a:endParaRPr lang="it-IT" b="1"/>
        </a:p>
      </dgm:t>
    </dgm:pt>
    <dgm:pt modelId="{517E44DC-6C6C-4E4C-A38A-C253B2642F73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ENTRATA PRINCIPALE </a:t>
          </a:r>
          <a:endParaRPr lang="it-IT" sz="1400" b="1" dirty="0"/>
        </a:p>
      </dgm:t>
    </dgm:pt>
    <dgm:pt modelId="{8BE996C0-F9CE-4A87-BBCB-9A42DC6BAE95}" type="parTrans" cxnId="{DBE513E3-6A4D-4CB9-A0CA-2CFA764FEF41}">
      <dgm:prSet custT="1"/>
      <dgm:spPr/>
      <dgm:t>
        <a:bodyPr/>
        <a:lstStyle/>
        <a:p>
          <a:endParaRPr lang="it-IT" sz="1400" b="1"/>
        </a:p>
      </dgm:t>
    </dgm:pt>
    <dgm:pt modelId="{2249F6EC-290C-4F37-90B6-BB576EF1DBD8}" type="sibTrans" cxnId="{DBE513E3-6A4D-4CB9-A0CA-2CFA764FEF41}">
      <dgm:prSet/>
      <dgm:spPr/>
      <dgm:t>
        <a:bodyPr/>
        <a:lstStyle/>
        <a:p>
          <a:endParaRPr lang="it-IT" b="1"/>
        </a:p>
      </dgm:t>
    </dgm:pt>
    <dgm:pt modelId="{6759C053-B236-4E86-9F8A-AE94C7DE959A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800" b="1" dirty="0" smtClean="0"/>
            <a:t>3 A</a:t>
          </a:r>
          <a:endParaRPr lang="it-IT" sz="1800" b="1" dirty="0"/>
        </a:p>
      </dgm:t>
    </dgm:pt>
    <dgm:pt modelId="{C6B7CE2E-AF5F-4C24-82C4-FF0E5962D3C3}" type="parTrans" cxnId="{4AFF39E5-5FF7-4BD8-B54A-6B39DDB52499}">
      <dgm:prSet/>
      <dgm:spPr/>
      <dgm:t>
        <a:bodyPr/>
        <a:lstStyle/>
        <a:p>
          <a:endParaRPr lang="it-IT" b="1"/>
        </a:p>
      </dgm:t>
    </dgm:pt>
    <dgm:pt modelId="{E56427A9-E730-448E-A020-F7405E0D6B1A}" type="sibTrans" cxnId="{4AFF39E5-5FF7-4BD8-B54A-6B39DDB52499}">
      <dgm:prSet/>
      <dgm:spPr/>
      <dgm:t>
        <a:bodyPr/>
        <a:lstStyle/>
        <a:p>
          <a:endParaRPr lang="it-IT" b="1"/>
        </a:p>
      </dgm:t>
    </dgm:pt>
    <dgm:pt modelId="{D060FD7B-58FD-48AD-8C5E-8486FD25ABF9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PIANO TERRA </a:t>
          </a:r>
          <a:endParaRPr lang="it-IT" sz="1400" b="1" dirty="0"/>
        </a:p>
      </dgm:t>
    </dgm:pt>
    <dgm:pt modelId="{FED56579-C73F-4A00-9B3F-3C304F22574E}" type="parTrans" cxnId="{C02C862F-C660-4D7F-9175-21E7CF229ED6}">
      <dgm:prSet custT="1"/>
      <dgm:spPr/>
      <dgm:t>
        <a:bodyPr/>
        <a:lstStyle/>
        <a:p>
          <a:endParaRPr lang="it-IT" sz="1400" b="1"/>
        </a:p>
      </dgm:t>
    </dgm:pt>
    <dgm:pt modelId="{AC534FEB-3EE1-4FE9-84AF-02000DF1D1B6}" type="sibTrans" cxnId="{C02C862F-C660-4D7F-9175-21E7CF229ED6}">
      <dgm:prSet/>
      <dgm:spPr/>
      <dgm:t>
        <a:bodyPr/>
        <a:lstStyle/>
        <a:p>
          <a:endParaRPr lang="it-IT" b="1"/>
        </a:p>
      </dgm:t>
    </dgm:pt>
    <dgm:pt modelId="{E748ADCE-B666-47A8-8A14-A27C2A432575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ENTRATA DI FRONTE EX SALA PROF</a:t>
          </a:r>
          <a:endParaRPr lang="it-IT" sz="1400" b="1" dirty="0"/>
        </a:p>
      </dgm:t>
    </dgm:pt>
    <dgm:pt modelId="{7D5F679D-1CE6-46CF-B361-100C3CC6E03F}" type="parTrans" cxnId="{984127F7-DA28-48E8-89CB-641A95C3139F}">
      <dgm:prSet custT="1"/>
      <dgm:spPr/>
      <dgm:t>
        <a:bodyPr/>
        <a:lstStyle/>
        <a:p>
          <a:endParaRPr lang="it-IT" sz="1400" b="1"/>
        </a:p>
      </dgm:t>
    </dgm:pt>
    <dgm:pt modelId="{BABB8971-F6CC-4F1A-B00D-19888A2A0695}" type="sibTrans" cxnId="{984127F7-DA28-48E8-89CB-641A95C3139F}">
      <dgm:prSet/>
      <dgm:spPr/>
      <dgm:t>
        <a:bodyPr/>
        <a:lstStyle/>
        <a:p>
          <a:endParaRPr lang="it-IT" b="1"/>
        </a:p>
      </dgm:t>
    </dgm:pt>
    <dgm:pt modelId="{05727205-D12A-4B5D-B5BE-35B6333BB91E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800" b="1" dirty="0" smtClean="0"/>
            <a:t>1 C</a:t>
          </a:r>
          <a:endParaRPr lang="it-IT" sz="1800" b="1" dirty="0"/>
        </a:p>
      </dgm:t>
    </dgm:pt>
    <dgm:pt modelId="{B55C752F-4EE7-41AE-B64B-4D6019857C9A}" type="parTrans" cxnId="{7D64F270-6EF1-42FE-8B30-9B3E6556243A}">
      <dgm:prSet/>
      <dgm:spPr/>
      <dgm:t>
        <a:bodyPr/>
        <a:lstStyle/>
        <a:p>
          <a:endParaRPr lang="it-IT" b="1"/>
        </a:p>
      </dgm:t>
    </dgm:pt>
    <dgm:pt modelId="{AD443AA6-B43E-45B3-BABE-A07A3310E379}" type="sibTrans" cxnId="{7D64F270-6EF1-42FE-8B30-9B3E6556243A}">
      <dgm:prSet/>
      <dgm:spPr/>
      <dgm:t>
        <a:bodyPr/>
        <a:lstStyle/>
        <a:p>
          <a:endParaRPr lang="it-IT" b="1"/>
        </a:p>
      </dgm:t>
    </dgm:pt>
    <dgm:pt modelId="{2545CD22-5539-43BE-BD6E-BCF97E15A86B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8F64EBB6-265E-4519-8C01-7A2D7A9D287E}" type="parTrans" cxnId="{A738F860-BF3A-47F9-9E3C-2A8872A9B05C}">
      <dgm:prSet custT="1"/>
      <dgm:spPr/>
      <dgm:t>
        <a:bodyPr/>
        <a:lstStyle/>
        <a:p>
          <a:endParaRPr lang="it-IT" sz="1400" b="1"/>
        </a:p>
      </dgm:t>
    </dgm:pt>
    <dgm:pt modelId="{41352320-AFEE-400E-83F2-966B9446AC0B}" type="sibTrans" cxnId="{A738F860-BF3A-47F9-9E3C-2A8872A9B05C}">
      <dgm:prSet/>
      <dgm:spPr/>
      <dgm:t>
        <a:bodyPr/>
        <a:lstStyle/>
        <a:p>
          <a:endParaRPr lang="it-IT" b="1"/>
        </a:p>
      </dgm:t>
    </dgm:pt>
    <dgm:pt modelId="{EC1B1022-B246-4C31-9AB6-E9B6EB9FE84A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ENTRATA LATO CAMPETTO</a:t>
          </a:r>
          <a:endParaRPr lang="it-IT" sz="1400" b="1" dirty="0"/>
        </a:p>
      </dgm:t>
    </dgm:pt>
    <dgm:pt modelId="{29FD8F92-7A8F-4BE2-B37E-7D728E1B6B5B}" type="parTrans" cxnId="{643B4199-9BD4-4DB8-A893-CED5A07439F1}">
      <dgm:prSet custT="1"/>
      <dgm:spPr/>
      <dgm:t>
        <a:bodyPr/>
        <a:lstStyle/>
        <a:p>
          <a:endParaRPr lang="it-IT" sz="1400" b="1"/>
        </a:p>
      </dgm:t>
    </dgm:pt>
    <dgm:pt modelId="{11AFC8F2-4ED7-4D9F-BEDE-7CB45E2BACCC}" type="sibTrans" cxnId="{643B4199-9BD4-4DB8-A893-CED5A07439F1}">
      <dgm:prSet/>
      <dgm:spPr/>
      <dgm:t>
        <a:bodyPr/>
        <a:lstStyle/>
        <a:p>
          <a:endParaRPr lang="it-IT" b="1"/>
        </a:p>
      </dgm:t>
    </dgm:pt>
    <dgm:pt modelId="{184515B9-62FD-4590-8576-CF5D8521B749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800" b="1" dirty="0" smtClean="0"/>
            <a:t>2 C</a:t>
          </a:r>
          <a:endParaRPr lang="it-IT" sz="1800" b="1" dirty="0"/>
        </a:p>
      </dgm:t>
    </dgm:pt>
    <dgm:pt modelId="{075D8CD5-D0B9-4A57-B759-A05D8D32F064}" type="parTrans" cxnId="{D9980DFE-8A32-4A94-B585-3F4957744D95}">
      <dgm:prSet/>
      <dgm:spPr/>
      <dgm:t>
        <a:bodyPr/>
        <a:lstStyle/>
        <a:p>
          <a:endParaRPr lang="it-IT" b="1"/>
        </a:p>
      </dgm:t>
    </dgm:pt>
    <dgm:pt modelId="{42FCD281-1615-4112-831C-B18C4B6E3D76}" type="sibTrans" cxnId="{D9980DFE-8A32-4A94-B585-3F4957744D95}">
      <dgm:prSet/>
      <dgm:spPr/>
      <dgm:t>
        <a:bodyPr/>
        <a:lstStyle/>
        <a:p>
          <a:endParaRPr lang="it-IT" b="1"/>
        </a:p>
      </dgm:t>
    </dgm:pt>
    <dgm:pt modelId="{D96C00A2-072A-44C2-8C9F-5322E8B50B69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CF29AA12-A948-45B8-A358-93A3725E620A}" type="parTrans" cxnId="{665E477A-AABC-4214-9C1B-02F0CF9D367B}">
      <dgm:prSet custT="1"/>
      <dgm:spPr/>
      <dgm:t>
        <a:bodyPr/>
        <a:lstStyle/>
        <a:p>
          <a:endParaRPr lang="it-IT" sz="1400" b="1"/>
        </a:p>
      </dgm:t>
    </dgm:pt>
    <dgm:pt modelId="{B2E98D0F-EF30-427E-8F2B-5932D095444A}" type="sibTrans" cxnId="{665E477A-AABC-4214-9C1B-02F0CF9D367B}">
      <dgm:prSet/>
      <dgm:spPr/>
      <dgm:t>
        <a:bodyPr/>
        <a:lstStyle/>
        <a:p>
          <a:endParaRPr lang="it-IT" b="1"/>
        </a:p>
      </dgm:t>
    </dgm:pt>
    <dgm:pt modelId="{D3E2F9CD-FE6E-49DD-B19A-979898F6F319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ENTRATA DI FRONTE EX SALA PROF.</a:t>
          </a:r>
          <a:endParaRPr lang="it-IT" sz="1400" b="1" dirty="0"/>
        </a:p>
      </dgm:t>
    </dgm:pt>
    <dgm:pt modelId="{C26F7C7E-E084-444E-8B77-AC6A14E91844}" type="parTrans" cxnId="{D366A253-9ED8-4A67-A964-C5F20ACFEA5C}">
      <dgm:prSet custT="1"/>
      <dgm:spPr/>
      <dgm:t>
        <a:bodyPr/>
        <a:lstStyle/>
        <a:p>
          <a:endParaRPr lang="it-IT" sz="1400" b="1"/>
        </a:p>
      </dgm:t>
    </dgm:pt>
    <dgm:pt modelId="{E367E8D6-E643-4B1E-A4BB-4C83ED637B69}" type="sibTrans" cxnId="{D366A253-9ED8-4A67-A964-C5F20ACFEA5C}">
      <dgm:prSet/>
      <dgm:spPr/>
      <dgm:t>
        <a:bodyPr/>
        <a:lstStyle/>
        <a:p>
          <a:endParaRPr lang="it-IT" b="1"/>
        </a:p>
      </dgm:t>
    </dgm:pt>
    <dgm:pt modelId="{A8AB42DB-6496-4775-BD53-427EF1CFC09B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800" b="1" dirty="0" smtClean="0"/>
            <a:t>3 C</a:t>
          </a:r>
          <a:endParaRPr lang="it-IT" sz="1800" b="1" dirty="0"/>
        </a:p>
      </dgm:t>
    </dgm:pt>
    <dgm:pt modelId="{5F37A082-AD96-47A3-A0F6-F91EBEBEFD3B}" type="parTrans" cxnId="{08BE939D-C582-429C-9666-64E2302A045E}">
      <dgm:prSet/>
      <dgm:spPr/>
      <dgm:t>
        <a:bodyPr/>
        <a:lstStyle/>
        <a:p>
          <a:endParaRPr lang="it-IT" b="1"/>
        </a:p>
      </dgm:t>
    </dgm:pt>
    <dgm:pt modelId="{48D2A632-99B4-44D0-B26E-462118AB9E49}" type="sibTrans" cxnId="{08BE939D-C582-429C-9666-64E2302A045E}">
      <dgm:prSet/>
      <dgm:spPr/>
      <dgm:t>
        <a:bodyPr/>
        <a:lstStyle/>
        <a:p>
          <a:endParaRPr lang="it-IT" b="1"/>
        </a:p>
      </dgm:t>
    </dgm:pt>
    <dgm:pt modelId="{9BA5CC55-A0AE-4A6B-90A3-C528D3647696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400" b="1" dirty="0" smtClean="0"/>
            <a:t>PIANO PRIMO </a:t>
          </a:r>
          <a:endParaRPr lang="it-IT" sz="1400" b="1" dirty="0"/>
        </a:p>
      </dgm:t>
    </dgm:pt>
    <dgm:pt modelId="{D23FE650-1FE8-4EC8-BDB5-C4A1CC3C28D9}" type="parTrans" cxnId="{8BA324ED-9637-4568-8F7A-D0DDB5C16092}">
      <dgm:prSet custT="1"/>
      <dgm:spPr/>
      <dgm:t>
        <a:bodyPr/>
        <a:lstStyle/>
        <a:p>
          <a:endParaRPr lang="it-IT" sz="1400" b="1"/>
        </a:p>
      </dgm:t>
    </dgm:pt>
    <dgm:pt modelId="{A93561E3-2061-4259-951C-C4B1CE0A881D}" type="sibTrans" cxnId="{8BA324ED-9637-4568-8F7A-D0DDB5C16092}">
      <dgm:prSet/>
      <dgm:spPr/>
      <dgm:t>
        <a:bodyPr/>
        <a:lstStyle/>
        <a:p>
          <a:endParaRPr lang="it-IT" b="1"/>
        </a:p>
      </dgm:t>
    </dgm:pt>
    <dgm:pt modelId="{06DCB411-B757-4FC6-BC4A-71A05DE2BD52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400" b="1" dirty="0" smtClean="0"/>
            <a:t>SCALE EMERGENZA</a:t>
          </a:r>
          <a:endParaRPr lang="it-IT" sz="1400" b="1" dirty="0"/>
        </a:p>
      </dgm:t>
    </dgm:pt>
    <dgm:pt modelId="{38241EB3-4F97-4E33-B749-174CE2D7D940}" type="parTrans" cxnId="{43BA3C9E-F3AF-42B6-B35C-BBE986FBF7CA}">
      <dgm:prSet custT="1"/>
      <dgm:spPr/>
      <dgm:t>
        <a:bodyPr/>
        <a:lstStyle/>
        <a:p>
          <a:endParaRPr lang="it-IT" sz="1400" b="1"/>
        </a:p>
      </dgm:t>
    </dgm:pt>
    <dgm:pt modelId="{97669200-5A5E-46B8-ACA3-A350DBF3A91A}" type="sibTrans" cxnId="{43BA3C9E-F3AF-42B6-B35C-BBE986FBF7CA}">
      <dgm:prSet/>
      <dgm:spPr/>
      <dgm:t>
        <a:bodyPr/>
        <a:lstStyle/>
        <a:p>
          <a:endParaRPr lang="it-IT" b="1"/>
        </a:p>
      </dgm:t>
    </dgm:pt>
    <dgm:pt modelId="{5B14B125-1148-4221-BAF0-B3DC69D3DBDB}" type="pres">
      <dgm:prSet presAssocID="{B913275A-CACE-4831-BA45-F1A49DF2659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0B81A26-B566-4DAE-AE61-EF2ACDA1F9B5}" type="pres">
      <dgm:prSet presAssocID="{3BE1E59A-1E29-4B93-84BA-A6E0BFADC4CD}" presName="root1" presStyleCnt="0"/>
      <dgm:spPr/>
    </dgm:pt>
    <dgm:pt modelId="{584B0EF5-DCB6-40CF-ABFF-D9DE5DB23D25}" type="pres">
      <dgm:prSet presAssocID="{3BE1E59A-1E29-4B93-84BA-A6E0BFADC4CD}" presName="LevelOneTextNode" presStyleLbl="node0" presStyleIdx="0" presStyleCnt="1" custScaleX="99980" custScaleY="4270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2D34FE7-F6A3-4755-A051-9CCA138C99CD}" type="pres">
      <dgm:prSet presAssocID="{3BE1E59A-1E29-4B93-84BA-A6E0BFADC4CD}" presName="level2hierChild" presStyleCnt="0"/>
      <dgm:spPr/>
    </dgm:pt>
    <dgm:pt modelId="{0C8B2266-23DE-411B-BEA5-353C59E8B6C3}" type="pres">
      <dgm:prSet presAssocID="{CC721301-0743-428C-B8C5-9FC621705C0E}" presName="conn2-1" presStyleLbl="parChTrans1D2" presStyleIdx="0" presStyleCnt="6"/>
      <dgm:spPr/>
      <dgm:t>
        <a:bodyPr/>
        <a:lstStyle/>
        <a:p>
          <a:endParaRPr lang="it-IT"/>
        </a:p>
      </dgm:t>
    </dgm:pt>
    <dgm:pt modelId="{854C18C6-A0D3-45F5-80C2-1305A6791735}" type="pres">
      <dgm:prSet presAssocID="{CC721301-0743-428C-B8C5-9FC621705C0E}" presName="connTx" presStyleLbl="parChTrans1D2" presStyleIdx="0" presStyleCnt="6"/>
      <dgm:spPr/>
      <dgm:t>
        <a:bodyPr/>
        <a:lstStyle/>
        <a:p>
          <a:endParaRPr lang="it-IT"/>
        </a:p>
      </dgm:t>
    </dgm:pt>
    <dgm:pt modelId="{EC77C290-F1A8-4725-867A-64EA07D600A0}" type="pres">
      <dgm:prSet presAssocID="{86E3BDFE-6305-466D-B724-C9DA1DD06716}" presName="root2" presStyleCnt="0"/>
      <dgm:spPr/>
    </dgm:pt>
    <dgm:pt modelId="{A2CEB96D-F85A-418B-83E1-B4764C912B90}" type="pres">
      <dgm:prSet presAssocID="{86E3BDFE-6305-466D-B724-C9DA1DD06716}" presName="LevelTwoTextNode" presStyleLbl="node2" presStyleIdx="0" presStyleCnt="6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B844E85-38A0-450E-B7A9-53BC215CBEE6}" type="pres">
      <dgm:prSet presAssocID="{86E3BDFE-6305-466D-B724-C9DA1DD06716}" presName="level3hierChild" presStyleCnt="0"/>
      <dgm:spPr/>
    </dgm:pt>
    <dgm:pt modelId="{754174B7-B560-495E-9086-5C96AB79D3A1}" type="pres">
      <dgm:prSet presAssocID="{D38E7875-4297-466D-8DEF-72DAAC8503C1}" presName="conn2-1" presStyleLbl="parChTrans1D3" presStyleIdx="0" presStyleCnt="6"/>
      <dgm:spPr/>
      <dgm:t>
        <a:bodyPr/>
        <a:lstStyle/>
        <a:p>
          <a:endParaRPr lang="it-IT"/>
        </a:p>
      </dgm:t>
    </dgm:pt>
    <dgm:pt modelId="{9CC1AC50-2593-4BF1-9291-4901AF24A685}" type="pres">
      <dgm:prSet presAssocID="{D38E7875-4297-466D-8DEF-72DAAC8503C1}" presName="connTx" presStyleLbl="parChTrans1D3" presStyleIdx="0" presStyleCnt="6"/>
      <dgm:spPr/>
      <dgm:t>
        <a:bodyPr/>
        <a:lstStyle/>
        <a:p>
          <a:endParaRPr lang="it-IT"/>
        </a:p>
      </dgm:t>
    </dgm:pt>
    <dgm:pt modelId="{2CF550D7-E230-4F45-B10A-D9E5504330EB}" type="pres">
      <dgm:prSet presAssocID="{0E98B057-AAFC-482E-8D23-68EC8799A8C8}" presName="root2" presStyleCnt="0"/>
      <dgm:spPr/>
    </dgm:pt>
    <dgm:pt modelId="{908DB844-9655-49D9-A679-27C7DBD6EEB4}" type="pres">
      <dgm:prSet presAssocID="{0E98B057-AAFC-482E-8D23-68EC8799A8C8}" presName="LevelTwoTextNode" presStyleLbl="node3" presStyleIdx="0" presStyleCnt="6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BA8E2B7-6877-4AEC-9130-9E276000AF8A}" type="pres">
      <dgm:prSet presAssocID="{0E98B057-AAFC-482E-8D23-68EC8799A8C8}" presName="level3hierChild" presStyleCnt="0"/>
      <dgm:spPr/>
    </dgm:pt>
    <dgm:pt modelId="{981857AA-E6E6-49ED-8E00-183D35E892BD}" type="pres">
      <dgm:prSet presAssocID="{4633C78C-0663-4598-A4C9-8A1FB0EE6219}" presName="conn2-1" presStyleLbl="parChTrans1D4" presStyleIdx="0" presStyleCnt="6"/>
      <dgm:spPr/>
      <dgm:t>
        <a:bodyPr/>
        <a:lstStyle/>
        <a:p>
          <a:endParaRPr lang="it-IT"/>
        </a:p>
      </dgm:t>
    </dgm:pt>
    <dgm:pt modelId="{C6973850-AD62-4219-9BA8-F8B21968AEA1}" type="pres">
      <dgm:prSet presAssocID="{4633C78C-0663-4598-A4C9-8A1FB0EE6219}" presName="connTx" presStyleLbl="parChTrans1D4" presStyleIdx="0" presStyleCnt="6"/>
      <dgm:spPr/>
      <dgm:t>
        <a:bodyPr/>
        <a:lstStyle/>
        <a:p>
          <a:endParaRPr lang="it-IT"/>
        </a:p>
      </dgm:t>
    </dgm:pt>
    <dgm:pt modelId="{F8756667-5AD8-412A-9ADF-EFFA4D383868}" type="pres">
      <dgm:prSet presAssocID="{0BE6850D-1B42-4789-B5D6-176284640564}" presName="root2" presStyleCnt="0"/>
      <dgm:spPr/>
    </dgm:pt>
    <dgm:pt modelId="{B6BFBCE9-43F8-440C-A687-E7C4BE27D17B}" type="pres">
      <dgm:prSet presAssocID="{0BE6850D-1B42-4789-B5D6-176284640564}" presName="LevelTwoTextNode" presStyleLbl="node4" presStyleIdx="0" presStyleCnt="6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A9DE03A-2F7E-43F9-A111-2E852B9B4247}" type="pres">
      <dgm:prSet presAssocID="{0BE6850D-1B42-4789-B5D6-176284640564}" presName="level3hierChild" presStyleCnt="0"/>
      <dgm:spPr/>
    </dgm:pt>
    <dgm:pt modelId="{5B9C7729-B249-4F8B-AC4E-E35B11C42504}" type="pres">
      <dgm:prSet presAssocID="{44891253-32A9-4BA7-A6F6-320AA2A7E02A}" presName="conn2-1" presStyleLbl="parChTrans1D2" presStyleIdx="1" presStyleCnt="6"/>
      <dgm:spPr/>
      <dgm:t>
        <a:bodyPr/>
        <a:lstStyle/>
        <a:p>
          <a:endParaRPr lang="it-IT"/>
        </a:p>
      </dgm:t>
    </dgm:pt>
    <dgm:pt modelId="{AD1D6A42-7DC2-473B-A2E4-B4DFF1C30FD4}" type="pres">
      <dgm:prSet presAssocID="{44891253-32A9-4BA7-A6F6-320AA2A7E02A}" presName="connTx" presStyleLbl="parChTrans1D2" presStyleIdx="1" presStyleCnt="6"/>
      <dgm:spPr/>
      <dgm:t>
        <a:bodyPr/>
        <a:lstStyle/>
        <a:p>
          <a:endParaRPr lang="it-IT"/>
        </a:p>
      </dgm:t>
    </dgm:pt>
    <dgm:pt modelId="{A00D9A26-9EE9-4C6C-9E45-B97A45847F27}" type="pres">
      <dgm:prSet presAssocID="{A115A34C-C88E-4D77-8F99-1BC2CB7F4698}" presName="root2" presStyleCnt="0"/>
      <dgm:spPr/>
    </dgm:pt>
    <dgm:pt modelId="{C3469463-6056-4C6D-8590-B680E22BDC51}" type="pres">
      <dgm:prSet presAssocID="{A115A34C-C88E-4D77-8F99-1BC2CB7F4698}" presName="LevelTwoTextNode" presStyleLbl="node2" presStyleIdx="1" presStyleCnt="6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1BC6BC-63FC-4920-A854-764FFC430F45}" type="pres">
      <dgm:prSet presAssocID="{A115A34C-C88E-4D77-8F99-1BC2CB7F4698}" presName="level3hierChild" presStyleCnt="0"/>
      <dgm:spPr/>
    </dgm:pt>
    <dgm:pt modelId="{3DD3839F-61BC-40CF-B7E1-520ABFA97E8A}" type="pres">
      <dgm:prSet presAssocID="{24883701-1D66-49A9-B5E5-33D6F5C6442F}" presName="conn2-1" presStyleLbl="parChTrans1D3" presStyleIdx="1" presStyleCnt="6"/>
      <dgm:spPr/>
      <dgm:t>
        <a:bodyPr/>
        <a:lstStyle/>
        <a:p>
          <a:endParaRPr lang="it-IT"/>
        </a:p>
      </dgm:t>
    </dgm:pt>
    <dgm:pt modelId="{7E391EC3-6EA4-434D-A45C-5A18F7E40228}" type="pres">
      <dgm:prSet presAssocID="{24883701-1D66-49A9-B5E5-33D6F5C6442F}" presName="connTx" presStyleLbl="parChTrans1D3" presStyleIdx="1" presStyleCnt="6"/>
      <dgm:spPr/>
      <dgm:t>
        <a:bodyPr/>
        <a:lstStyle/>
        <a:p>
          <a:endParaRPr lang="it-IT"/>
        </a:p>
      </dgm:t>
    </dgm:pt>
    <dgm:pt modelId="{3DD373C6-A64A-4E03-BC8B-47A6180100A5}" type="pres">
      <dgm:prSet presAssocID="{75611E6F-0544-461A-A9FE-CBDB176A7AA1}" presName="root2" presStyleCnt="0"/>
      <dgm:spPr/>
    </dgm:pt>
    <dgm:pt modelId="{BB774CA3-5D32-4E94-9FD8-987A48FF8399}" type="pres">
      <dgm:prSet presAssocID="{75611E6F-0544-461A-A9FE-CBDB176A7AA1}" presName="LevelTwoTextNode" presStyleLbl="node3" presStyleIdx="1" presStyleCnt="6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7119F86-9E69-4056-B46C-310E4496AA25}" type="pres">
      <dgm:prSet presAssocID="{75611E6F-0544-461A-A9FE-CBDB176A7AA1}" presName="level3hierChild" presStyleCnt="0"/>
      <dgm:spPr/>
    </dgm:pt>
    <dgm:pt modelId="{8A565F22-3908-4C0D-A1CB-7735642123C4}" type="pres">
      <dgm:prSet presAssocID="{8BE996C0-F9CE-4A87-BBCB-9A42DC6BAE95}" presName="conn2-1" presStyleLbl="parChTrans1D4" presStyleIdx="1" presStyleCnt="6"/>
      <dgm:spPr/>
      <dgm:t>
        <a:bodyPr/>
        <a:lstStyle/>
        <a:p>
          <a:endParaRPr lang="it-IT"/>
        </a:p>
      </dgm:t>
    </dgm:pt>
    <dgm:pt modelId="{A82852D6-C1E6-4D70-ABDF-C1199FD0D783}" type="pres">
      <dgm:prSet presAssocID="{8BE996C0-F9CE-4A87-BBCB-9A42DC6BAE95}" presName="connTx" presStyleLbl="parChTrans1D4" presStyleIdx="1" presStyleCnt="6"/>
      <dgm:spPr/>
      <dgm:t>
        <a:bodyPr/>
        <a:lstStyle/>
        <a:p>
          <a:endParaRPr lang="it-IT"/>
        </a:p>
      </dgm:t>
    </dgm:pt>
    <dgm:pt modelId="{03258BAA-1EE3-416D-8DFD-438E38F69101}" type="pres">
      <dgm:prSet presAssocID="{517E44DC-6C6C-4E4C-A38A-C253B2642F73}" presName="root2" presStyleCnt="0"/>
      <dgm:spPr/>
    </dgm:pt>
    <dgm:pt modelId="{7EE4ED79-1105-4339-A801-B0F9230B24CD}" type="pres">
      <dgm:prSet presAssocID="{517E44DC-6C6C-4E4C-A38A-C253B2642F73}" presName="LevelTwoTextNode" presStyleLbl="node4" presStyleIdx="1" presStyleCnt="6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E8C223D-08C2-442C-8F1D-EDEF40DABB82}" type="pres">
      <dgm:prSet presAssocID="{517E44DC-6C6C-4E4C-A38A-C253B2642F73}" presName="level3hierChild" presStyleCnt="0"/>
      <dgm:spPr/>
    </dgm:pt>
    <dgm:pt modelId="{657EF09D-76FC-4AB4-A78D-F9CDF10559D1}" type="pres">
      <dgm:prSet presAssocID="{C6B7CE2E-AF5F-4C24-82C4-FF0E5962D3C3}" presName="conn2-1" presStyleLbl="parChTrans1D2" presStyleIdx="2" presStyleCnt="6"/>
      <dgm:spPr/>
      <dgm:t>
        <a:bodyPr/>
        <a:lstStyle/>
        <a:p>
          <a:endParaRPr lang="it-IT"/>
        </a:p>
      </dgm:t>
    </dgm:pt>
    <dgm:pt modelId="{F49A8027-659E-4CA2-95F2-46FBE46653C2}" type="pres">
      <dgm:prSet presAssocID="{C6B7CE2E-AF5F-4C24-82C4-FF0E5962D3C3}" presName="connTx" presStyleLbl="parChTrans1D2" presStyleIdx="2" presStyleCnt="6"/>
      <dgm:spPr/>
      <dgm:t>
        <a:bodyPr/>
        <a:lstStyle/>
        <a:p>
          <a:endParaRPr lang="it-IT"/>
        </a:p>
      </dgm:t>
    </dgm:pt>
    <dgm:pt modelId="{A5F0195E-9F4E-43FA-A1E7-EB0012AE55B6}" type="pres">
      <dgm:prSet presAssocID="{6759C053-B236-4E86-9F8A-AE94C7DE959A}" presName="root2" presStyleCnt="0"/>
      <dgm:spPr/>
    </dgm:pt>
    <dgm:pt modelId="{4361F559-3267-4FE1-A7F3-0EBECEFEAD9D}" type="pres">
      <dgm:prSet presAssocID="{6759C053-B236-4E86-9F8A-AE94C7DE959A}" presName="LevelTwoTextNode" presStyleLbl="node2" presStyleIdx="2" presStyleCnt="6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82E2901-2049-47A7-AC76-3EE270E28DE1}" type="pres">
      <dgm:prSet presAssocID="{6759C053-B236-4E86-9F8A-AE94C7DE959A}" presName="level3hierChild" presStyleCnt="0"/>
      <dgm:spPr/>
    </dgm:pt>
    <dgm:pt modelId="{8593D2FF-D1B3-4FAB-BE2F-ED88BED2BD2A}" type="pres">
      <dgm:prSet presAssocID="{FED56579-C73F-4A00-9B3F-3C304F22574E}" presName="conn2-1" presStyleLbl="parChTrans1D3" presStyleIdx="2" presStyleCnt="6"/>
      <dgm:spPr/>
      <dgm:t>
        <a:bodyPr/>
        <a:lstStyle/>
        <a:p>
          <a:endParaRPr lang="it-IT"/>
        </a:p>
      </dgm:t>
    </dgm:pt>
    <dgm:pt modelId="{CA42446F-6F79-4744-B6CF-BB75957AE8F7}" type="pres">
      <dgm:prSet presAssocID="{FED56579-C73F-4A00-9B3F-3C304F22574E}" presName="connTx" presStyleLbl="parChTrans1D3" presStyleIdx="2" presStyleCnt="6"/>
      <dgm:spPr/>
      <dgm:t>
        <a:bodyPr/>
        <a:lstStyle/>
        <a:p>
          <a:endParaRPr lang="it-IT"/>
        </a:p>
      </dgm:t>
    </dgm:pt>
    <dgm:pt modelId="{EBB9EC4E-140E-49CF-AAAE-403F58174C54}" type="pres">
      <dgm:prSet presAssocID="{D060FD7B-58FD-48AD-8C5E-8486FD25ABF9}" presName="root2" presStyleCnt="0"/>
      <dgm:spPr/>
    </dgm:pt>
    <dgm:pt modelId="{66CBC450-BCE0-46FE-A789-6291D4E3231F}" type="pres">
      <dgm:prSet presAssocID="{D060FD7B-58FD-48AD-8C5E-8486FD25ABF9}" presName="LevelTwoTextNode" presStyleLbl="node3" presStyleIdx="2" presStyleCnt="6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6F36929-7D41-4B5F-8FC2-02ABAB007A67}" type="pres">
      <dgm:prSet presAssocID="{D060FD7B-58FD-48AD-8C5E-8486FD25ABF9}" presName="level3hierChild" presStyleCnt="0"/>
      <dgm:spPr/>
    </dgm:pt>
    <dgm:pt modelId="{713DC031-1EBC-4158-A1C6-1D6121FC7CE2}" type="pres">
      <dgm:prSet presAssocID="{7D5F679D-1CE6-46CF-B361-100C3CC6E03F}" presName="conn2-1" presStyleLbl="parChTrans1D4" presStyleIdx="2" presStyleCnt="6"/>
      <dgm:spPr/>
      <dgm:t>
        <a:bodyPr/>
        <a:lstStyle/>
        <a:p>
          <a:endParaRPr lang="it-IT"/>
        </a:p>
      </dgm:t>
    </dgm:pt>
    <dgm:pt modelId="{0F1EA5B3-C437-4E1F-9C18-37B08C6CB017}" type="pres">
      <dgm:prSet presAssocID="{7D5F679D-1CE6-46CF-B361-100C3CC6E03F}" presName="connTx" presStyleLbl="parChTrans1D4" presStyleIdx="2" presStyleCnt="6"/>
      <dgm:spPr/>
      <dgm:t>
        <a:bodyPr/>
        <a:lstStyle/>
        <a:p>
          <a:endParaRPr lang="it-IT"/>
        </a:p>
      </dgm:t>
    </dgm:pt>
    <dgm:pt modelId="{307ADFF0-A02D-4207-A97D-DBC7F577F483}" type="pres">
      <dgm:prSet presAssocID="{E748ADCE-B666-47A8-8A14-A27C2A432575}" presName="root2" presStyleCnt="0"/>
      <dgm:spPr/>
    </dgm:pt>
    <dgm:pt modelId="{0754C4DD-5888-4669-B33D-DFA85542FA0F}" type="pres">
      <dgm:prSet presAssocID="{E748ADCE-B666-47A8-8A14-A27C2A432575}" presName="LevelTwoTextNode" presStyleLbl="node4" presStyleIdx="2" presStyleCnt="6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6F999BA-1A2A-4E04-B007-1496343E14D8}" type="pres">
      <dgm:prSet presAssocID="{E748ADCE-B666-47A8-8A14-A27C2A432575}" presName="level3hierChild" presStyleCnt="0"/>
      <dgm:spPr/>
    </dgm:pt>
    <dgm:pt modelId="{55D63224-8E41-4413-B1A1-B0A7C73A1704}" type="pres">
      <dgm:prSet presAssocID="{B55C752F-4EE7-41AE-B64B-4D6019857C9A}" presName="conn2-1" presStyleLbl="parChTrans1D2" presStyleIdx="3" presStyleCnt="6"/>
      <dgm:spPr/>
      <dgm:t>
        <a:bodyPr/>
        <a:lstStyle/>
        <a:p>
          <a:endParaRPr lang="it-IT"/>
        </a:p>
      </dgm:t>
    </dgm:pt>
    <dgm:pt modelId="{23503089-AC8D-47FD-897D-95D2D769AC9C}" type="pres">
      <dgm:prSet presAssocID="{B55C752F-4EE7-41AE-B64B-4D6019857C9A}" presName="connTx" presStyleLbl="parChTrans1D2" presStyleIdx="3" presStyleCnt="6"/>
      <dgm:spPr/>
      <dgm:t>
        <a:bodyPr/>
        <a:lstStyle/>
        <a:p>
          <a:endParaRPr lang="it-IT"/>
        </a:p>
      </dgm:t>
    </dgm:pt>
    <dgm:pt modelId="{33ED70F9-9751-4E54-93BD-50AEA09B874A}" type="pres">
      <dgm:prSet presAssocID="{05727205-D12A-4B5D-B5BE-35B6333BB91E}" presName="root2" presStyleCnt="0"/>
      <dgm:spPr/>
    </dgm:pt>
    <dgm:pt modelId="{AF954CA0-485C-4821-A1CE-1C06F5B2835A}" type="pres">
      <dgm:prSet presAssocID="{05727205-D12A-4B5D-B5BE-35B6333BB91E}" presName="LevelTwoTextNode" presStyleLbl="node2" presStyleIdx="3" presStyleCnt="6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7329768-EA7B-4DE4-8773-73368A394AF8}" type="pres">
      <dgm:prSet presAssocID="{05727205-D12A-4B5D-B5BE-35B6333BB91E}" presName="level3hierChild" presStyleCnt="0"/>
      <dgm:spPr/>
    </dgm:pt>
    <dgm:pt modelId="{CAA0DCD6-1CF3-4517-BA4C-ADAE9F1B865A}" type="pres">
      <dgm:prSet presAssocID="{8F64EBB6-265E-4519-8C01-7A2D7A9D287E}" presName="conn2-1" presStyleLbl="parChTrans1D3" presStyleIdx="3" presStyleCnt="6"/>
      <dgm:spPr/>
      <dgm:t>
        <a:bodyPr/>
        <a:lstStyle/>
        <a:p>
          <a:endParaRPr lang="it-IT"/>
        </a:p>
      </dgm:t>
    </dgm:pt>
    <dgm:pt modelId="{6E29590E-53EA-4815-96A3-B5671B1740EB}" type="pres">
      <dgm:prSet presAssocID="{8F64EBB6-265E-4519-8C01-7A2D7A9D287E}" presName="connTx" presStyleLbl="parChTrans1D3" presStyleIdx="3" presStyleCnt="6"/>
      <dgm:spPr/>
      <dgm:t>
        <a:bodyPr/>
        <a:lstStyle/>
        <a:p>
          <a:endParaRPr lang="it-IT"/>
        </a:p>
      </dgm:t>
    </dgm:pt>
    <dgm:pt modelId="{A6189ED3-C54C-446F-BCF2-30E725B47496}" type="pres">
      <dgm:prSet presAssocID="{2545CD22-5539-43BE-BD6E-BCF97E15A86B}" presName="root2" presStyleCnt="0"/>
      <dgm:spPr/>
    </dgm:pt>
    <dgm:pt modelId="{2865F1C1-1B91-46D7-9DE1-DBE1CD620045}" type="pres">
      <dgm:prSet presAssocID="{2545CD22-5539-43BE-BD6E-BCF97E15A86B}" presName="LevelTwoTextNode" presStyleLbl="node3" presStyleIdx="3" presStyleCnt="6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E19A13F-4258-486C-8B42-F1A81A7A3E87}" type="pres">
      <dgm:prSet presAssocID="{2545CD22-5539-43BE-BD6E-BCF97E15A86B}" presName="level3hierChild" presStyleCnt="0"/>
      <dgm:spPr/>
    </dgm:pt>
    <dgm:pt modelId="{93C1E6C6-9B06-4C2E-B4A9-457E14510237}" type="pres">
      <dgm:prSet presAssocID="{29FD8F92-7A8F-4BE2-B37E-7D728E1B6B5B}" presName="conn2-1" presStyleLbl="parChTrans1D4" presStyleIdx="3" presStyleCnt="6"/>
      <dgm:spPr/>
      <dgm:t>
        <a:bodyPr/>
        <a:lstStyle/>
        <a:p>
          <a:endParaRPr lang="it-IT"/>
        </a:p>
      </dgm:t>
    </dgm:pt>
    <dgm:pt modelId="{FE7619BB-089C-4E03-A924-5FD9B05E3AC7}" type="pres">
      <dgm:prSet presAssocID="{29FD8F92-7A8F-4BE2-B37E-7D728E1B6B5B}" presName="connTx" presStyleLbl="parChTrans1D4" presStyleIdx="3" presStyleCnt="6"/>
      <dgm:spPr/>
      <dgm:t>
        <a:bodyPr/>
        <a:lstStyle/>
        <a:p>
          <a:endParaRPr lang="it-IT"/>
        </a:p>
      </dgm:t>
    </dgm:pt>
    <dgm:pt modelId="{83E77DAB-2DCC-4619-8F7E-F59A44282143}" type="pres">
      <dgm:prSet presAssocID="{EC1B1022-B246-4C31-9AB6-E9B6EB9FE84A}" presName="root2" presStyleCnt="0"/>
      <dgm:spPr/>
    </dgm:pt>
    <dgm:pt modelId="{D1BDE889-9F9C-4748-8AF0-16B4E1AE34A9}" type="pres">
      <dgm:prSet presAssocID="{EC1B1022-B246-4C31-9AB6-E9B6EB9FE84A}" presName="LevelTwoTextNode" presStyleLbl="node4" presStyleIdx="3" presStyleCnt="6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EEBFE24-0C81-4E00-9976-18C7F3E9E1B9}" type="pres">
      <dgm:prSet presAssocID="{EC1B1022-B246-4C31-9AB6-E9B6EB9FE84A}" presName="level3hierChild" presStyleCnt="0"/>
      <dgm:spPr/>
    </dgm:pt>
    <dgm:pt modelId="{DB4E9A5F-0812-4AD3-996C-C19A88A92FCA}" type="pres">
      <dgm:prSet presAssocID="{075D8CD5-D0B9-4A57-B759-A05D8D32F064}" presName="conn2-1" presStyleLbl="parChTrans1D2" presStyleIdx="4" presStyleCnt="6"/>
      <dgm:spPr/>
      <dgm:t>
        <a:bodyPr/>
        <a:lstStyle/>
        <a:p>
          <a:endParaRPr lang="it-IT"/>
        </a:p>
      </dgm:t>
    </dgm:pt>
    <dgm:pt modelId="{B0CE73D9-25E2-4745-AAA2-989B41E35160}" type="pres">
      <dgm:prSet presAssocID="{075D8CD5-D0B9-4A57-B759-A05D8D32F064}" presName="connTx" presStyleLbl="parChTrans1D2" presStyleIdx="4" presStyleCnt="6"/>
      <dgm:spPr/>
      <dgm:t>
        <a:bodyPr/>
        <a:lstStyle/>
        <a:p>
          <a:endParaRPr lang="it-IT"/>
        </a:p>
      </dgm:t>
    </dgm:pt>
    <dgm:pt modelId="{793D6990-A46C-4623-B0CE-5905623B3BA2}" type="pres">
      <dgm:prSet presAssocID="{184515B9-62FD-4590-8576-CF5D8521B749}" presName="root2" presStyleCnt="0"/>
      <dgm:spPr/>
    </dgm:pt>
    <dgm:pt modelId="{F6F60387-71A5-4A70-BFD6-75E3B2960E51}" type="pres">
      <dgm:prSet presAssocID="{184515B9-62FD-4590-8576-CF5D8521B749}" presName="LevelTwoTextNode" presStyleLbl="node2" presStyleIdx="4" presStyleCnt="6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6F5774B-0FA4-4DD6-9649-6E4E1BC7460D}" type="pres">
      <dgm:prSet presAssocID="{184515B9-62FD-4590-8576-CF5D8521B749}" presName="level3hierChild" presStyleCnt="0"/>
      <dgm:spPr/>
    </dgm:pt>
    <dgm:pt modelId="{3A5F99D6-7C71-4D67-9686-25A311457D23}" type="pres">
      <dgm:prSet presAssocID="{CF29AA12-A948-45B8-A358-93A3725E620A}" presName="conn2-1" presStyleLbl="parChTrans1D3" presStyleIdx="4" presStyleCnt="6"/>
      <dgm:spPr/>
      <dgm:t>
        <a:bodyPr/>
        <a:lstStyle/>
        <a:p>
          <a:endParaRPr lang="it-IT"/>
        </a:p>
      </dgm:t>
    </dgm:pt>
    <dgm:pt modelId="{7DE639A7-02F9-4C74-93B1-D54521E0A8E6}" type="pres">
      <dgm:prSet presAssocID="{CF29AA12-A948-45B8-A358-93A3725E620A}" presName="connTx" presStyleLbl="parChTrans1D3" presStyleIdx="4" presStyleCnt="6"/>
      <dgm:spPr/>
      <dgm:t>
        <a:bodyPr/>
        <a:lstStyle/>
        <a:p>
          <a:endParaRPr lang="it-IT"/>
        </a:p>
      </dgm:t>
    </dgm:pt>
    <dgm:pt modelId="{74AAF1DE-7477-4C8A-8EA6-18DEF185743A}" type="pres">
      <dgm:prSet presAssocID="{D96C00A2-072A-44C2-8C9F-5322E8B50B69}" presName="root2" presStyleCnt="0"/>
      <dgm:spPr/>
    </dgm:pt>
    <dgm:pt modelId="{8C1FB159-08D6-47A0-9A8E-5A3DA0FFB392}" type="pres">
      <dgm:prSet presAssocID="{D96C00A2-072A-44C2-8C9F-5322E8B50B69}" presName="LevelTwoTextNode" presStyleLbl="node3" presStyleIdx="4" presStyleCnt="6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9AA8F5-4F6A-4EBA-B406-4636D91A5C2B}" type="pres">
      <dgm:prSet presAssocID="{D96C00A2-072A-44C2-8C9F-5322E8B50B69}" presName="level3hierChild" presStyleCnt="0"/>
      <dgm:spPr/>
    </dgm:pt>
    <dgm:pt modelId="{07D6BAF2-D8A4-4E49-B1F6-A2603C60E242}" type="pres">
      <dgm:prSet presAssocID="{C26F7C7E-E084-444E-8B77-AC6A14E91844}" presName="conn2-1" presStyleLbl="parChTrans1D4" presStyleIdx="4" presStyleCnt="6"/>
      <dgm:spPr/>
      <dgm:t>
        <a:bodyPr/>
        <a:lstStyle/>
        <a:p>
          <a:endParaRPr lang="it-IT"/>
        </a:p>
      </dgm:t>
    </dgm:pt>
    <dgm:pt modelId="{F8CD8CF9-166B-4AA0-B20B-B4D1C1DB683E}" type="pres">
      <dgm:prSet presAssocID="{C26F7C7E-E084-444E-8B77-AC6A14E91844}" presName="connTx" presStyleLbl="parChTrans1D4" presStyleIdx="4" presStyleCnt="6"/>
      <dgm:spPr/>
      <dgm:t>
        <a:bodyPr/>
        <a:lstStyle/>
        <a:p>
          <a:endParaRPr lang="it-IT"/>
        </a:p>
      </dgm:t>
    </dgm:pt>
    <dgm:pt modelId="{49B41EAB-B037-456D-A637-2B377BA0972C}" type="pres">
      <dgm:prSet presAssocID="{D3E2F9CD-FE6E-49DD-B19A-979898F6F319}" presName="root2" presStyleCnt="0"/>
      <dgm:spPr/>
    </dgm:pt>
    <dgm:pt modelId="{D9C41B2B-A574-48C7-AC86-D53F261F9854}" type="pres">
      <dgm:prSet presAssocID="{D3E2F9CD-FE6E-49DD-B19A-979898F6F319}" presName="LevelTwoTextNode" presStyleLbl="node4" presStyleIdx="4" presStyleCnt="6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7DBBA00-DC2B-4D07-B736-6B3C0D753C03}" type="pres">
      <dgm:prSet presAssocID="{D3E2F9CD-FE6E-49DD-B19A-979898F6F319}" presName="level3hierChild" presStyleCnt="0"/>
      <dgm:spPr/>
    </dgm:pt>
    <dgm:pt modelId="{F01EE953-C148-4ED8-B252-43FFE9CA7617}" type="pres">
      <dgm:prSet presAssocID="{5F37A082-AD96-47A3-A0F6-F91EBEBEFD3B}" presName="conn2-1" presStyleLbl="parChTrans1D2" presStyleIdx="5" presStyleCnt="6"/>
      <dgm:spPr/>
      <dgm:t>
        <a:bodyPr/>
        <a:lstStyle/>
        <a:p>
          <a:endParaRPr lang="it-IT"/>
        </a:p>
      </dgm:t>
    </dgm:pt>
    <dgm:pt modelId="{1B419513-51D3-42EE-B38B-FC8EC1244492}" type="pres">
      <dgm:prSet presAssocID="{5F37A082-AD96-47A3-A0F6-F91EBEBEFD3B}" presName="connTx" presStyleLbl="parChTrans1D2" presStyleIdx="5" presStyleCnt="6"/>
      <dgm:spPr/>
      <dgm:t>
        <a:bodyPr/>
        <a:lstStyle/>
        <a:p>
          <a:endParaRPr lang="it-IT"/>
        </a:p>
      </dgm:t>
    </dgm:pt>
    <dgm:pt modelId="{0F56ED94-85F8-4AF1-98A5-5C688B59DF96}" type="pres">
      <dgm:prSet presAssocID="{A8AB42DB-6496-4775-BD53-427EF1CFC09B}" presName="root2" presStyleCnt="0"/>
      <dgm:spPr/>
    </dgm:pt>
    <dgm:pt modelId="{40F373DE-CB56-420A-9E9F-79275EACAB5F}" type="pres">
      <dgm:prSet presAssocID="{A8AB42DB-6496-4775-BD53-427EF1CFC09B}" presName="LevelTwoTextNode" presStyleLbl="node2" presStyleIdx="5" presStyleCnt="6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831D0D6-5814-4E33-AB50-D6DE8EF1D2B3}" type="pres">
      <dgm:prSet presAssocID="{A8AB42DB-6496-4775-BD53-427EF1CFC09B}" presName="level3hierChild" presStyleCnt="0"/>
      <dgm:spPr/>
    </dgm:pt>
    <dgm:pt modelId="{8E9E3BF5-D371-4851-9E96-D75AE909AC7A}" type="pres">
      <dgm:prSet presAssocID="{D23FE650-1FE8-4EC8-BDB5-C4A1CC3C28D9}" presName="conn2-1" presStyleLbl="parChTrans1D3" presStyleIdx="5" presStyleCnt="6"/>
      <dgm:spPr/>
      <dgm:t>
        <a:bodyPr/>
        <a:lstStyle/>
        <a:p>
          <a:endParaRPr lang="it-IT"/>
        </a:p>
      </dgm:t>
    </dgm:pt>
    <dgm:pt modelId="{5A3C7049-0C71-4220-AE06-E42515BAC7BB}" type="pres">
      <dgm:prSet presAssocID="{D23FE650-1FE8-4EC8-BDB5-C4A1CC3C28D9}" presName="connTx" presStyleLbl="parChTrans1D3" presStyleIdx="5" presStyleCnt="6"/>
      <dgm:spPr/>
      <dgm:t>
        <a:bodyPr/>
        <a:lstStyle/>
        <a:p>
          <a:endParaRPr lang="it-IT"/>
        </a:p>
      </dgm:t>
    </dgm:pt>
    <dgm:pt modelId="{D6580FB5-62E7-4B45-9230-8115E9C19AD6}" type="pres">
      <dgm:prSet presAssocID="{9BA5CC55-A0AE-4A6B-90A3-C528D3647696}" presName="root2" presStyleCnt="0"/>
      <dgm:spPr/>
    </dgm:pt>
    <dgm:pt modelId="{C28E1752-DE3D-4E5B-84F6-378DAEA33D47}" type="pres">
      <dgm:prSet presAssocID="{9BA5CC55-A0AE-4A6B-90A3-C528D3647696}" presName="LevelTwoTextNode" presStyleLbl="node3" presStyleIdx="5" presStyleCnt="6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F1BD009-84A0-47D8-B770-2A28F1F7DC69}" type="pres">
      <dgm:prSet presAssocID="{9BA5CC55-A0AE-4A6B-90A3-C528D3647696}" presName="level3hierChild" presStyleCnt="0"/>
      <dgm:spPr/>
    </dgm:pt>
    <dgm:pt modelId="{099EEE14-8CC3-4A0B-91AB-437736C492A2}" type="pres">
      <dgm:prSet presAssocID="{38241EB3-4F97-4E33-B749-174CE2D7D940}" presName="conn2-1" presStyleLbl="parChTrans1D4" presStyleIdx="5" presStyleCnt="6"/>
      <dgm:spPr/>
      <dgm:t>
        <a:bodyPr/>
        <a:lstStyle/>
        <a:p>
          <a:endParaRPr lang="it-IT"/>
        </a:p>
      </dgm:t>
    </dgm:pt>
    <dgm:pt modelId="{2806C046-B474-439E-B940-EA022992E4BF}" type="pres">
      <dgm:prSet presAssocID="{38241EB3-4F97-4E33-B749-174CE2D7D940}" presName="connTx" presStyleLbl="parChTrans1D4" presStyleIdx="5" presStyleCnt="6"/>
      <dgm:spPr/>
      <dgm:t>
        <a:bodyPr/>
        <a:lstStyle/>
        <a:p>
          <a:endParaRPr lang="it-IT"/>
        </a:p>
      </dgm:t>
    </dgm:pt>
    <dgm:pt modelId="{D419C1EB-B0FD-4255-9B44-195ED8EAFEC0}" type="pres">
      <dgm:prSet presAssocID="{06DCB411-B757-4FC6-BC4A-71A05DE2BD52}" presName="root2" presStyleCnt="0"/>
      <dgm:spPr/>
    </dgm:pt>
    <dgm:pt modelId="{DFC58C74-519A-48D9-AE4E-4ED2FBC866F3}" type="pres">
      <dgm:prSet presAssocID="{06DCB411-B757-4FC6-BC4A-71A05DE2BD52}" presName="LevelTwoTextNode" presStyleLbl="node4" presStyleIdx="5" presStyleCnt="6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DF9F0DA-BDD1-46C1-BF10-EB58F025BA37}" type="pres">
      <dgm:prSet presAssocID="{06DCB411-B757-4FC6-BC4A-71A05DE2BD52}" presName="level3hierChild" presStyleCnt="0"/>
      <dgm:spPr/>
    </dgm:pt>
  </dgm:ptLst>
  <dgm:cxnLst>
    <dgm:cxn modelId="{4AFF39E5-5FF7-4BD8-B54A-6B39DDB52499}" srcId="{3BE1E59A-1E29-4B93-84BA-A6E0BFADC4CD}" destId="{6759C053-B236-4E86-9F8A-AE94C7DE959A}" srcOrd="2" destOrd="0" parTransId="{C6B7CE2E-AF5F-4C24-82C4-FF0E5962D3C3}" sibTransId="{E56427A9-E730-448E-A020-F7405E0D6B1A}"/>
    <dgm:cxn modelId="{A738F860-BF3A-47F9-9E3C-2A8872A9B05C}" srcId="{05727205-D12A-4B5D-B5BE-35B6333BB91E}" destId="{2545CD22-5539-43BE-BD6E-BCF97E15A86B}" srcOrd="0" destOrd="0" parTransId="{8F64EBB6-265E-4519-8C01-7A2D7A9D287E}" sibTransId="{41352320-AFEE-400E-83F2-966B9446AC0B}"/>
    <dgm:cxn modelId="{971C3D43-EC0F-45DD-8855-C8A0A68F6221}" type="presOf" srcId="{6759C053-B236-4E86-9F8A-AE94C7DE959A}" destId="{4361F559-3267-4FE1-A7F3-0EBECEFEAD9D}" srcOrd="0" destOrd="0" presId="urn:microsoft.com/office/officeart/2005/8/layout/hierarchy2"/>
    <dgm:cxn modelId="{A4963147-F8EC-4887-B0D6-E163F59C0305}" type="presOf" srcId="{CF29AA12-A948-45B8-A358-93A3725E620A}" destId="{7DE639A7-02F9-4C74-93B1-D54521E0A8E6}" srcOrd="1" destOrd="0" presId="urn:microsoft.com/office/officeart/2005/8/layout/hierarchy2"/>
    <dgm:cxn modelId="{436B9C3A-5F33-45A7-B311-9A114CF1B6EB}" srcId="{0E98B057-AAFC-482E-8D23-68EC8799A8C8}" destId="{0BE6850D-1B42-4789-B5D6-176284640564}" srcOrd="0" destOrd="0" parTransId="{4633C78C-0663-4598-A4C9-8A1FB0EE6219}" sibTransId="{66B72BB2-2D48-4925-AD56-481ED31CAD4F}"/>
    <dgm:cxn modelId="{739F5810-253D-4958-A43F-AD08DE2A20E7}" type="presOf" srcId="{A115A34C-C88E-4D77-8F99-1BC2CB7F4698}" destId="{C3469463-6056-4C6D-8590-B680E22BDC51}" srcOrd="0" destOrd="0" presId="urn:microsoft.com/office/officeart/2005/8/layout/hierarchy2"/>
    <dgm:cxn modelId="{B36C41AC-9E5A-4498-832C-F539FFACE71C}" type="presOf" srcId="{3BE1E59A-1E29-4B93-84BA-A6E0BFADC4CD}" destId="{584B0EF5-DCB6-40CF-ABFF-D9DE5DB23D25}" srcOrd="0" destOrd="0" presId="urn:microsoft.com/office/officeart/2005/8/layout/hierarchy2"/>
    <dgm:cxn modelId="{0D15F00B-C7F8-4798-9E8C-444AC0EB4977}" type="presOf" srcId="{D3E2F9CD-FE6E-49DD-B19A-979898F6F319}" destId="{D9C41B2B-A574-48C7-AC86-D53F261F9854}" srcOrd="0" destOrd="0" presId="urn:microsoft.com/office/officeart/2005/8/layout/hierarchy2"/>
    <dgm:cxn modelId="{29DE86C9-69A0-4A16-B26D-5817A758C163}" type="presOf" srcId="{8F64EBB6-265E-4519-8C01-7A2D7A9D287E}" destId="{6E29590E-53EA-4815-96A3-B5671B1740EB}" srcOrd="1" destOrd="0" presId="urn:microsoft.com/office/officeart/2005/8/layout/hierarchy2"/>
    <dgm:cxn modelId="{96FE6A24-8079-4EFF-841A-4072FE8D0E6E}" type="presOf" srcId="{4633C78C-0663-4598-A4C9-8A1FB0EE6219}" destId="{C6973850-AD62-4219-9BA8-F8B21968AEA1}" srcOrd="1" destOrd="0" presId="urn:microsoft.com/office/officeart/2005/8/layout/hierarchy2"/>
    <dgm:cxn modelId="{43BA3C9E-F3AF-42B6-B35C-BBE986FBF7CA}" srcId="{9BA5CC55-A0AE-4A6B-90A3-C528D3647696}" destId="{06DCB411-B757-4FC6-BC4A-71A05DE2BD52}" srcOrd="0" destOrd="0" parTransId="{38241EB3-4F97-4E33-B749-174CE2D7D940}" sibTransId="{97669200-5A5E-46B8-ACA3-A350DBF3A91A}"/>
    <dgm:cxn modelId="{951CEF46-31BE-499A-8E9E-01D74DADB6AC}" type="presOf" srcId="{E748ADCE-B666-47A8-8A14-A27C2A432575}" destId="{0754C4DD-5888-4669-B33D-DFA85542FA0F}" srcOrd="0" destOrd="0" presId="urn:microsoft.com/office/officeart/2005/8/layout/hierarchy2"/>
    <dgm:cxn modelId="{C3013D71-3A28-44FA-9A4B-548AFB2C7C16}" type="presOf" srcId="{29FD8F92-7A8F-4BE2-B37E-7D728E1B6B5B}" destId="{93C1E6C6-9B06-4C2E-B4A9-457E14510237}" srcOrd="0" destOrd="0" presId="urn:microsoft.com/office/officeart/2005/8/layout/hierarchy2"/>
    <dgm:cxn modelId="{661F1DCD-AAF8-4369-8DC4-F7DD397A1ED4}" type="presOf" srcId="{184515B9-62FD-4590-8576-CF5D8521B749}" destId="{F6F60387-71A5-4A70-BFD6-75E3B2960E51}" srcOrd="0" destOrd="0" presId="urn:microsoft.com/office/officeart/2005/8/layout/hierarchy2"/>
    <dgm:cxn modelId="{2DF8FBF0-2A81-4F6F-9C15-455CDE4CB0DC}" type="presOf" srcId="{24883701-1D66-49A9-B5E5-33D6F5C6442F}" destId="{7E391EC3-6EA4-434D-A45C-5A18F7E40228}" srcOrd="1" destOrd="0" presId="urn:microsoft.com/office/officeart/2005/8/layout/hierarchy2"/>
    <dgm:cxn modelId="{C02C862F-C660-4D7F-9175-21E7CF229ED6}" srcId="{6759C053-B236-4E86-9F8A-AE94C7DE959A}" destId="{D060FD7B-58FD-48AD-8C5E-8486FD25ABF9}" srcOrd="0" destOrd="0" parTransId="{FED56579-C73F-4A00-9B3F-3C304F22574E}" sibTransId="{AC534FEB-3EE1-4FE9-84AF-02000DF1D1B6}"/>
    <dgm:cxn modelId="{02B03B97-67F5-461A-A849-A55DA152D32B}" type="presOf" srcId="{5F37A082-AD96-47A3-A0F6-F91EBEBEFD3B}" destId="{F01EE953-C148-4ED8-B252-43FFE9CA7617}" srcOrd="0" destOrd="0" presId="urn:microsoft.com/office/officeart/2005/8/layout/hierarchy2"/>
    <dgm:cxn modelId="{A1A64BCB-2630-4946-BC3F-6852F44F4DB5}" srcId="{A115A34C-C88E-4D77-8F99-1BC2CB7F4698}" destId="{75611E6F-0544-461A-A9FE-CBDB176A7AA1}" srcOrd="0" destOrd="0" parTransId="{24883701-1D66-49A9-B5E5-33D6F5C6442F}" sibTransId="{CC39E5AF-3F46-49E6-8C7B-FA4D52A1D0E9}"/>
    <dgm:cxn modelId="{F32D61EA-CDB3-44A5-9A5E-D947E0404099}" type="presOf" srcId="{5F37A082-AD96-47A3-A0F6-F91EBEBEFD3B}" destId="{1B419513-51D3-42EE-B38B-FC8EC1244492}" srcOrd="1" destOrd="0" presId="urn:microsoft.com/office/officeart/2005/8/layout/hierarchy2"/>
    <dgm:cxn modelId="{418E3F7C-F2C1-492E-BED8-08FA2EAFAF89}" type="presOf" srcId="{7D5F679D-1CE6-46CF-B361-100C3CC6E03F}" destId="{0F1EA5B3-C437-4E1F-9C18-37B08C6CB017}" srcOrd="1" destOrd="0" presId="urn:microsoft.com/office/officeart/2005/8/layout/hierarchy2"/>
    <dgm:cxn modelId="{3D76D1AB-4DDE-4686-9892-DC538D3FBDF8}" type="presOf" srcId="{D38E7875-4297-466D-8DEF-72DAAC8503C1}" destId="{9CC1AC50-2593-4BF1-9291-4901AF24A685}" srcOrd="1" destOrd="0" presId="urn:microsoft.com/office/officeart/2005/8/layout/hierarchy2"/>
    <dgm:cxn modelId="{53C244FE-0E8E-4DF0-BE47-3A6509303076}" type="presOf" srcId="{44891253-32A9-4BA7-A6F6-320AA2A7E02A}" destId="{AD1D6A42-7DC2-473B-A2E4-B4DFF1C30FD4}" srcOrd="1" destOrd="0" presId="urn:microsoft.com/office/officeart/2005/8/layout/hierarchy2"/>
    <dgm:cxn modelId="{1F29C6DE-AC44-4335-93A1-C63D3B5F4C67}" srcId="{B913275A-CACE-4831-BA45-F1A49DF26592}" destId="{3BE1E59A-1E29-4B93-84BA-A6E0BFADC4CD}" srcOrd="0" destOrd="0" parTransId="{AF072739-ACB9-49B5-86C3-5F6D6C8449B4}" sibTransId="{842247FA-0266-46FD-9445-A0F689258F27}"/>
    <dgm:cxn modelId="{1635E8A5-57B1-4F6D-98B9-CD40D7E97E70}" type="presOf" srcId="{05727205-D12A-4B5D-B5BE-35B6333BB91E}" destId="{AF954CA0-485C-4821-A1CE-1C06F5B2835A}" srcOrd="0" destOrd="0" presId="urn:microsoft.com/office/officeart/2005/8/layout/hierarchy2"/>
    <dgm:cxn modelId="{0BCBA408-99CD-4FA4-9DBA-8425FDA7C56B}" type="presOf" srcId="{C26F7C7E-E084-444E-8B77-AC6A14E91844}" destId="{07D6BAF2-D8A4-4E49-B1F6-A2603C60E242}" srcOrd="0" destOrd="0" presId="urn:microsoft.com/office/officeart/2005/8/layout/hierarchy2"/>
    <dgm:cxn modelId="{B88938D6-F0B9-49DD-903E-1F5752E185CF}" type="presOf" srcId="{44891253-32A9-4BA7-A6F6-320AA2A7E02A}" destId="{5B9C7729-B249-4F8B-AC4E-E35B11C42504}" srcOrd="0" destOrd="0" presId="urn:microsoft.com/office/officeart/2005/8/layout/hierarchy2"/>
    <dgm:cxn modelId="{1B13FDDC-4E4B-44E7-800C-C11A578E0B5E}" type="presOf" srcId="{0E98B057-AAFC-482E-8D23-68EC8799A8C8}" destId="{908DB844-9655-49D9-A679-27C7DBD6EEB4}" srcOrd="0" destOrd="0" presId="urn:microsoft.com/office/officeart/2005/8/layout/hierarchy2"/>
    <dgm:cxn modelId="{BB305BD4-6600-4950-B4BA-4C0703007CBC}" srcId="{3BE1E59A-1E29-4B93-84BA-A6E0BFADC4CD}" destId="{A115A34C-C88E-4D77-8F99-1BC2CB7F4698}" srcOrd="1" destOrd="0" parTransId="{44891253-32A9-4BA7-A6F6-320AA2A7E02A}" sibTransId="{236EA2BD-1027-49D6-9D32-2E135A6E6F71}"/>
    <dgm:cxn modelId="{EB351740-BCF2-45DA-9B92-9EE4C4F202A5}" type="presOf" srcId="{C6B7CE2E-AF5F-4C24-82C4-FF0E5962D3C3}" destId="{F49A8027-659E-4CA2-95F2-46FBE46653C2}" srcOrd="1" destOrd="0" presId="urn:microsoft.com/office/officeart/2005/8/layout/hierarchy2"/>
    <dgm:cxn modelId="{4FD5486B-ECBA-4D40-A101-B76E37E399A4}" type="presOf" srcId="{C6B7CE2E-AF5F-4C24-82C4-FF0E5962D3C3}" destId="{657EF09D-76FC-4AB4-A78D-F9CDF10559D1}" srcOrd="0" destOrd="0" presId="urn:microsoft.com/office/officeart/2005/8/layout/hierarchy2"/>
    <dgm:cxn modelId="{62D3F768-A03E-4E35-A42D-28D3573FB791}" type="presOf" srcId="{86E3BDFE-6305-466D-B724-C9DA1DD06716}" destId="{A2CEB96D-F85A-418B-83E1-B4764C912B90}" srcOrd="0" destOrd="0" presId="urn:microsoft.com/office/officeart/2005/8/layout/hierarchy2"/>
    <dgm:cxn modelId="{46840EEB-0406-4892-8FE8-39869675BE8F}" type="presOf" srcId="{A8AB42DB-6496-4775-BD53-427EF1CFC09B}" destId="{40F373DE-CB56-420A-9E9F-79275EACAB5F}" srcOrd="0" destOrd="0" presId="urn:microsoft.com/office/officeart/2005/8/layout/hierarchy2"/>
    <dgm:cxn modelId="{72B27569-F74E-4247-B407-E16A3C4BB839}" type="presOf" srcId="{38241EB3-4F97-4E33-B749-174CE2D7D940}" destId="{099EEE14-8CC3-4A0B-91AB-437736C492A2}" srcOrd="0" destOrd="0" presId="urn:microsoft.com/office/officeart/2005/8/layout/hierarchy2"/>
    <dgm:cxn modelId="{B2346020-8FE4-4BCF-8D06-57212EBA1E7A}" type="presOf" srcId="{CC721301-0743-428C-B8C5-9FC621705C0E}" destId="{0C8B2266-23DE-411B-BEA5-353C59E8B6C3}" srcOrd="0" destOrd="0" presId="urn:microsoft.com/office/officeart/2005/8/layout/hierarchy2"/>
    <dgm:cxn modelId="{D9980DFE-8A32-4A94-B585-3F4957744D95}" srcId="{3BE1E59A-1E29-4B93-84BA-A6E0BFADC4CD}" destId="{184515B9-62FD-4590-8576-CF5D8521B749}" srcOrd="4" destOrd="0" parTransId="{075D8CD5-D0B9-4A57-B759-A05D8D32F064}" sibTransId="{42FCD281-1615-4112-831C-B18C4B6E3D76}"/>
    <dgm:cxn modelId="{E02195F3-20AF-49EA-BCD0-5285754E20BA}" srcId="{86E3BDFE-6305-466D-B724-C9DA1DD06716}" destId="{0E98B057-AAFC-482E-8D23-68EC8799A8C8}" srcOrd="0" destOrd="0" parTransId="{D38E7875-4297-466D-8DEF-72DAAC8503C1}" sibTransId="{D09218D3-9DBC-4FCC-9974-CA5CD7E264AB}"/>
    <dgm:cxn modelId="{85E9E804-9620-4F0E-8999-EBFB1EAE591E}" type="presOf" srcId="{B55C752F-4EE7-41AE-B64B-4D6019857C9A}" destId="{55D63224-8E41-4413-B1A1-B0A7C73A1704}" srcOrd="0" destOrd="0" presId="urn:microsoft.com/office/officeart/2005/8/layout/hierarchy2"/>
    <dgm:cxn modelId="{984127F7-DA28-48E8-89CB-641A95C3139F}" srcId="{D060FD7B-58FD-48AD-8C5E-8486FD25ABF9}" destId="{E748ADCE-B666-47A8-8A14-A27C2A432575}" srcOrd="0" destOrd="0" parTransId="{7D5F679D-1CE6-46CF-B361-100C3CC6E03F}" sibTransId="{BABB8971-F6CC-4F1A-B00D-19888A2A0695}"/>
    <dgm:cxn modelId="{F153ED4F-B164-421F-8200-A9E289320157}" type="presOf" srcId="{8BE996C0-F9CE-4A87-BBCB-9A42DC6BAE95}" destId="{8A565F22-3908-4C0D-A1CB-7735642123C4}" srcOrd="0" destOrd="0" presId="urn:microsoft.com/office/officeart/2005/8/layout/hierarchy2"/>
    <dgm:cxn modelId="{56F2F0F2-B081-43D7-9A50-99BB3081B259}" type="presOf" srcId="{8BE996C0-F9CE-4A87-BBCB-9A42DC6BAE95}" destId="{A82852D6-C1E6-4D70-ABDF-C1199FD0D783}" srcOrd="1" destOrd="0" presId="urn:microsoft.com/office/officeart/2005/8/layout/hierarchy2"/>
    <dgm:cxn modelId="{74F5AF6D-CC8E-4520-B813-BC6E13DD3331}" type="presOf" srcId="{075D8CD5-D0B9-4A57-B759-A05D8D32F064}" destId="{B0CE73D9-25E2-4745-AAA2-989B41E35160}" srcOrd="1" destOrd="0" presId="urn:microsoft.com/office/officeart/2005/8/layout/hierarchy2"/>
    <dgm:cxn modelId="{DBE513E3-6A4D-4CB9-A0CA-2CFA764FEF41}" srcId="{75611E6F-0544-461A-A9FE-CBDB176A7AA1}" destId="{517E44DC-6C6C-4E4C-A38A-C253B2642F73}" srcOrd="0" destOrd="0" parTransId="{8BE996C0-F9CE-4A87-BBCB-9A42DC6BAE95}" sibTransId="{2249F6EC-290C-4F37-90B6-BB576EF1DBD8}"/>
    <dgm:cxn modelId="{08BE939D-C582-429C-9666-64E2302A045E}" srcId="{3BE1E59A-1E29-4B93-84BA-A6E0BFADC4CD}" destId="{A8AB42DB-6496-4775-BD53-427EF1CFC09B}" srcOrd="5" destOrd="0" parTransId="{5F37A082-AD96-47A3-A0F6-F91EBEBEFD3B}" sibTransId="{48D2A632-99B4-44D0-B26E-462118AB9E49}"/>
    <dgm:cxn modelId="{ECB152EB-D752-40DE-95C8-A57054A0716A}" type="presOf" srcId="{29FD8F92-7A8F-4BE2-B37E-7D728E1B6B5B}" destId="{FE7619BB-089C-4E03-A924-5FD9B05E3AC7}" srcOrd="1" destOrd="0" presId="urn:microsoft.com/office/officeart/2005/8/layout/hierarchy2"/>
    <dgm:cxn modelId="{F9530FE5-4AD9-4CB6-8580-81F817472011}" type="presOf" srcId="{EC1B1022-B246-4C31-9AB6-E9B6EB9FE84A}" destId="{D1BDE889-9F9C-4748-8AF0-16B4E1AE34A9}" srcOrd="0" destOrd="0" presId="urn:microsoft.com/office/officeart/2005/8/layout/hierarchy2"/>
    <dgm:cxn modelId="{064882AE-9D76-4065-B98B-60545C6E3C0F}" type="presOf" srcId="{C26F7C7E-E084-444E-8B77-AC6A14E91844}" destId="{F8CD8CF9-166B-4AA0-B20B-B4D1C1DB683E}" srcOrd="1" destOrd="0" presId="urn:microsoft.com/office/officeart/2005/8/layout/hierarchy2"/>
    <dgm:cxn modelId="{BE9A17FC-DFF0-4EFB-927C-6130A6B9660C}" type="presOf" srcId="{4633C78C-0663-4598-A4C9-8A1FB0EE6219}" destId="{981857AA-E6E6-49ED-8E00-183D35E892BD}" srcOrd="0" destOrd="0" presId="urn:microsoft.com/office/officeart/2005/8/layout/hierarchy2"/>
    <dgm:cxn modelId="{8BA324ED-9637-4568-8F7A-D0DDB5C16092}" srcId="{A8AB42DB-6496-4775-BD53-427EF1CFC09B}" destId="{9BA5CC55-A0AE-4A6B-90A3-C528D3647696}" srcOrd="0" destOrd="0" parTransId="{D23FE650-1FE8-4EC8-BDB5-C4A1CC3C28D9}" sibTransId="{A93561E3-2061-4259-951C-C4B1CE0A881D}"/>
    <dgm:cxn modelId="{1ECB20DA-14BB-4940-8999-194E1088EB49}" type="presOf" srcId="{06DCB411-B757-4FC6-BC4A-71A05DE2BD52}" destId="{DFC58C74-519A-48D9-AE4E-4ED2FBC866F3}" srcOrd="0" destOrd="0" presId="urn:microsoft.com/office/officeart/2005/8/layout/hierarchy2"/>
    <dgm:cxn modelId="{D366A253-9ED8-4A67-A964-C5F20ACFEA5C}" srcId="{D96C00A2-072A-44C2-8C9F-5322E8B50B69}" destId="{D3E2F9CD-FE6E-49DD-B19A-979898F6F319}" srcOrd="0" destOrd="0" parTransId="{C26F7C7E-E084-444E-8B77-AC6A14E91844}" sibTransId="{E367E8D6-E643-4B1E-A4BB-4C83ED637B69}"/>
    <dgm:cxn modelId="{665E477A-AABC-4214-9C1B-02F0CF9D367B}" srcId="{184515B9-62FD-4590-8576-CF5D8521B749}" destId="{D96C00A2-072A-44C2-8C9F-5322E8B50B69}" srcOrd="0" destOrd="0" parTransId="{CF29AA12-A948-45B8-A358-93A3725E620A}" sibTransId="{B2E98D0F-EF30-427E-8F2B-5932D095444A}"/>
    <dgm:cxn modelId="{8D8B1996-637D-4417-AFF1-27FAF6919C5E}" type="presOf" srcId="{075D8CD5-D0B9-4A57-B759-A05D8D32F064}" destId="{DB4E9A5F-0812-4AD3-996C-C19A88A92FCA}" srcOrd="0" destOrd="0" presId="urn:microsoft.com/office/officeart/2005/8/layout/hierarchy2"/>
    <dgm:cxn modelId="{643B4199-9BD4-4DB8-A893-CED5A07439F1}" srcId="{2545CD22-5539-43BE-BD6E-BCF97E15A86B}" destId="{EC1B1022-B246-4C31-9AB6-E9B6EB9FE84A}" srcOrd="0" destOrd="0" parTransId="{29FD8F92-7A8F-4BE2-B37E-7D728E1B6B5B}" sibTransId="{11AFC8F2-4ED7-4D9F-BEDE-7CB45E2BACCC}"/>
    <dgm:cxn modelId="{E7D5A944-38B7-499C-A350-44DBDA540C0B}" srcId="{3BE1E59A-1E29-4B93-84BA-A6E0BFADC4CD}" destId="{86E3BDFE-6305-466D-B724-C9DA1DD06716}" srcOrd="0" destOrd="0" parTransId="{CC721301-0743-428C-B8C5-9FC621705C0E}" sibTransId="{AAE7E354-0722-4791-84DA-F6993D1FB71C}"/>
    <dgm:cxn modelId="{16894EAD-D6F0-494C-8163-9B07272F4591}" type="presOf" srcId="{B55C752F-4EE7-41AE-B64B-4D6019857C9A}" destId="{23503089-AC8D-47FD-897D-95D2D769AC9C}" srcOrd="1" destOrd="0" presId="urn:microsoft.com/office/officeart/2005/8/layout/hierarchy2"/>
    <dgm:cxn modelId="{8C25402D-1A5A-4A40-8D79-871B17E0C95F}" type="presOf" srcId="{7D5F679D-1CE6-46CF-B361-100C3CC6E03F}" destId="{713DC031-1EBC-4158-A1C6-1D6121FC7CE2}" srcOrd="0" destOrd="0" presId="urn:microsoft.com/office/officeart/2005/8/layout/hierarchy2"/>
    <dgm:cxn modelId="{7D64F270-6EF1-42FE-8B30-9B3E6556243A}" srcId="{3BE1E59A-1E29-4B93-84BA-A6E0BFADC4CD}" destId="{05727205-D12A-4B5D-B5BE-35B6333BB91E}" srcOrd="3" destOrd="0" parTransId="{B55C752F-4EE7-41AE-B64B-4D6019857C9A}" sibTransId="{AD443AA6-B43E-45B3-BABE-A07A3310E379}"/>
    <dgm:cxn modelId="{A2D01C21-A5E6-4CFC-A0E1-1EBE85FF83E7}" type="presOf" srcId="{FED56579-C73F-4A00-9B3F-3C304F22574E}" destId="{8593D2FF-D1B3-4FAB-BE2F-ED88BED2BD2A}" srcOrd="0" destOrd="0" presId="urn:microsoft.com/office/officeart/2005/8/layout/hierarchy2"/>
    <dgm:cxn modelId="{033C1FA2-E221-40C0-931B-7B4524324BC4}" type="presOf" srcId="{CF29AA12-A948-45B8-A358-93A3725E620A}" destId="{3A5F99D6-7C71-4D67-9686-25A311457D23}" srcOrd="0" destOrd="0" presId="urn:microsoft.com/office/officeart/2005/8/layout/hierarchy2"/>
    <dgm:cxn modelId="{5A73374A-0B1B-45BF-A6DE-67965249D091}" type="presOf" srcId="{D060FD7B-58FD-48AD-8C5E-8486FD25ABF9}" destId="{66CBC450-BCE0-46FE-A789-6291D4E3231F}" srcOrd="0" destOrd="0" presId="urn:microsoft.com/office/officeart/2005/8/layout/hierarchy2"/>
    <dgm:cxn modelId="{6F6F6D98-8B33-4C42-B533-D0CAE1EEF314}" type="presOf" srcId="{24883701-1D66-49A9-B5E5-33D6F5C6442F}" destId="{3DD3839F-61BC-40CF-B7E1-520ABFA97E8A}" srcOrd="0" destOrd="0" presId="urn:microsoft.com/office/officeart/2005/8/layout/hierarchy2"/>
    <dgm:cxn modelId="{1BE366EC-47AA-4772-84A0-C8DD6C4578B8}" type="presOf" srcId="{517E44DC-6C6C-4E4C-A38A-C253B2642F73}" destId="{7EE4ED79-1105-4339-A801-B0F9230B24CD}" srcOrd="0" destOrd="0" presId="urn:microsoft.com/office/officeart/2005/8/layout/hierarchy2"/>
    <dgm:cxn modelId="{8BC8210F-2AAB-4A69-95FA-1E5B1890155B}" type="presOf" srcId="{D23FE650-1FE8-4EC8-BDB5-C4A1CC3C28D9}" destId="{5A3C7049-0C71-4220-AE06-E42515BAC7BB}" srcOrd="1" destOrd="0" presId="urn:microsoft.com/office/officeart/2005/8/layout/hierarchy2"/>
    <dgm:cxn modelId="{9CA776EB-C477-4A4D-A380-D5685ACDBECA}" type="presOf" srcId="{B913275A-CACE-4831-BA45-F1A49DF26592}" destId="{5B14B125-1148-4221-BAF0-B3DC69D3DBDB}" srcOrd="0" destOrd="0" presId="urn:microsoft.com/office/officeart/2005/8/layout/hierarchy2"/>
    <dgm:cxn modelId="{DCFE7C7E-ADD4-43DC-AE63-824E4C7AA3A9}" type="presOf" srcId="{D96C00A2-072A-44C2-8C9F-5322E8B50B69}" destId="{8C1FB159-08D6-47A0-9A8E-5A3DA0FFB392}" srcOrd="0" destOrd="0" presId="urn:microsoft.com/office/officeart/2005/8/layout/hierarchy2"/>
    <dgm:cxn modelId="{ECA72087-EA2D-4285-918A-C1F7E0BAAF49}" type="presOf" srcId="{FED56579-C73F-4A00-9B3F-3C304F22574E}" destId="{CA42446F-6F79-4744-B6CF-BB75957AE8F7}" srcOrd="1" destOrd="0" presId="urn:microsoft.com/office/officeart/2005/8/layout/hierarchy2"/>
    <dgm:cxn modelId="{07C27516-CF73-4C09-9EA5-710AFE5FCD14}" type="presOf" srcId="{38241EB3-4F97-4E33-B749-174CE2D7D940}" destId="{2806C046-B474-439E-B940-EA022992E4BF}" srcOrd="1" destOrd="0" presId="urn:microsoft.com/office/officeart/2005/8/layout/hierarchy2"/>
    <dgm:cxn modelId="{7AD560C7-ADCE-43C8-B12B-4E897AC2766C}" type="presOf" srcId="{9BA5CC55-A0AE-4A6B-90A3-C528D3647696}" destId="{C28E1752-DE3D-4E5B-84F6-378DAEA33D47}" srcOrd="0" destOrd="0" presId="urn:microsoft.com/office/officeart/2005/8/layout/hierarchy2"/>
    <dgm:cxn modelId="{DDD72A09-8F28-4E8B-B601-0822DC9C300F}" type="presOf" srcId="{2545CD22-5539-43BE-BD6E-BCF97E15A86B}" destId="{2865F1C1-1B91-46D7-9DE1-DBE1CD620045}" srcOrd="0" destOrd="0" presId="urn:microsoft.com/office/officeart/2005/8/layout/hierarchy2"/>
    <dgm:cxn modelId="{8B4F9404-855E-40F2-8A79-088FBB3D2449}" type="presOf" srcId="{CC721301-0743-428C-B8C5-9FC621705C0E}" destId="{854C18C6-A0D3-45F5-80C2-1305A6791735}" srcOrd="1" destOrd="0" presId="urn:microsoft.com/office/officeart/2005/8/layout/hierarchy2"/>
    <dgm:cxn modelId="{7CC4AB7C-EDC9-4783-928E-1C271FE5FF31}" type="presOf" srcId="{75611E6F-0544-461A-A9FE-CBDB176A7AA1}" destId="{BB774CA3-5D32-4E94-9FD8-987A48FF8399}" srcOrd="0" destOrd="0" presId="urn:microsoft.com/office/officeart/2005/8/layout/hierarchy2"/>
    <dgm:cxn modelId="{52D50B8B-E66F-432A-B9ED-FAAA80008074}" type="presOf" srcId="{8F64EBB6-265E-4519-8C01-7A2D7A9D287E}" destId="{CAA0DCD6-1CF3-4517-BA4C-ADAE9F1B865A}" srcOrd="0" destOrd="0" presId="urn:microsoft.com/office/officeart/2005/8/layout/hierarchy2"/>
    <dgm:cxn modelId="{A5F7C47C-9E4F-4DB6-BDB5-67A05CB24D1B}" type="presOf" srcId="{D38E7875-4297-466D-8DEF-72DAAC8503C1}" destId="{754174B7-B560-495E-9086-5C96AB79D3A1}" srcOrd="0" destOrd="0" presId="urn:microsoft.com/office/officeart/2005/8/layout/hierarchy2"/>
    <dgm:cxn modelId="{E89378E0-615E-40F6-96B1-E1CBDB3F340B}" type="presOf" srcId="{D23FE650-1FE8-4EC8-BDB5-C4A1CC3C28D9}" destId="{8E9E3BF5-D371-4851-9E96-D75AE909AC7A}" srcOrd="0" destOrd="0" presId="urn:microsoft.com/office/officeart/2005/8/layout/hierarchy2"/>
    <dgm:cxn modelId="{D9627347-4269-44EE-9D3B-F57863E4FD68}" type="presOf" srcId="{0BE6850D-1B42-4789-B5D6-176284640564}" destId="{B6BFBCE9-43F8-440C-A687-E7C4BE27D17B}" srcOrd="0" destOrd="0" presId="urn:microsoft.com/office/officeart/2005/8/layout/hierarchy2"/>
    <dgm:cxn modelId="{A14B2DB4-F245-4962-BD46-4CCDA7775CA2}" type="presParOf" srcId="{5B14B125-1148-4221-BAF0-B3DC69D3DBDB}" destId="{60B81A26-B566-4DAE-AE61-EF2ACDA1F9B5}" srcOrd="0" destOrd="0" presId="urn:microsoft.com/office/officeart/2005/8/layout/hierarchy2"/>
    <dgm:cxn modelId="{C8E9ED0C-1D74-4361-83E6-F8E620F5A6A4}" type="presParOf" srcId="{60B81A26-B566-4DAE-AE61-EF2ACDA1F9B5}" destId="{584B0EF5-DCB6-40CF-ABFF-D9DE5DB23D25}" srcOrd="0" destOrd="0" presId="urn:microsoft.com/office/officeart/2005/8/layout/hierarchy2"/>
    <dgm:cxn modelId="{3E4E2072-446C-481D-8EA4-6CE3AEF1F6F3}" type="presParOf" srcId="{60B81A26-B566-4DAE-AE61-EF2ACDA1F9B5}" destId="{82D34FE7-F6A3-4755-A051-9CCA138C99CD}" srcOrd="1" destOrd="0" presId="urn:microsoft.com/office/officeart/2005/8/layout/hierarchy2"/>
    <dgm:cxn modelId="{2F9A8886-B6CD-4C0F-B8E6-1951EE3B1836}" type="presParOf" srcId="{82D34FE7-F6A3-4755-A051-9CCA138C99CD}" destId="{0C8B2266-23DE-411B-BEA5-353C59E8B6C3}" srcOrd="0" destOrd="0" presId="urn:microsoft.com/office/officeart/2005/8/layout/hierarchy2"/>
    <dgm:cxn modelId="{E0F8854A-35A9-4114-B438-2024B40F9859}" type="presParOf" srcId="{0C8B2266-23DE-411B-BEA5-353C59E8B6C3}" destId="{854C18C6-A0D3-45F5-80C2-1305A6791735}" srcOrd="0" destOrd="0" presId="urn:microsoft.com/office/officeart/2005/8/layout/hierarchy2"/>
    <dgm:cxn modelId="{B9552AB1-414B-4850-BCE4-217E60EDBC56}" type="presParOf" srcId="{82D34FE7-F6A3-4755-A051-9CCA138C99CD}" destId="{EC77C290-F1A8-4725-867A-64EA07D600A0}" srcOrd="1" destOrd="0" presId="urn:microsoft.com/office/officeart/2005/8/layout/hierarchy2"/>
    <dgm:cxn modelId="{58D1BAD8-A463-46BD-AE78-C9C0A7AED1CF}" type="presParOf" srcId="{EC77C290-F1A8-4725-867A-64EA07D600A0}" destId="{A2CEB96D-F85A-418B-83E1-B4764C912B90}" srcOrd="0" destOrd="0" presId="urn:microsoft.com/office/officeart/2005/8/layout/hierarchy2"/>
    <dgm:cxn modelId="{05E696CD-ED5C-4AFC-81F0-857E08EC1E12}" type="presParOf" srcId="{EC77C290-F1A8-4725-867A-64EA07D600A0}" destId="{7B844E85-38A0-450E-B7A9-53BC215CBEE6}" srcOrd="1" destOrd="0" presId="urn:microsoft.com/office/officeart/2005/8/layout/hierarchy2"/>
    <dgm:cxn modelId="{A248AEA8-E9FF-4BC0-9791-84B4F2612FC7}" type="presParOf" srcId="{7B844E85-38A0-450E-B7A9-53BC215CBEE6}" destId="{754174B7-B560-495E-9086-5C96AB79D3A1}" srcOrd="0" destOrd="0" presId="urn:microsoft.com/office/officeart/2005/8/layout/hierarchy2"/>
    <dgm:cxn modelId="{138A8D16-D017-40F1-85C8-CDEAB122150A}" type="presParOf" srcId="{754174B7-B560-495E-9086-5C96AB79D3A1}" destId="{9CC1AC50-2593-4BF1-9291-4901AF24A685}" srcOrd="0" destOrd="0" presId="urn:microsoft.com/office/officeart/2005/8/layout/hierarchy2"/>
    <dgm:cxn modelId="{7DF2331B-A917-436F-822F-152FEB7A1205}" type="presParOf" srcId="{7B844E85-38A0-450E-B7A9-53BC215CBEE6}" destId="{2CF550D7-E230-4F45-B10A-D9E5504330EB}" srcOrd="1" destOrd="0" presId="urn:microsoft.com/office/officeart/2005/8/layout/hierarchy2"/>
    <dgm:cxn modelId="{58E322A2-098E-406F-B8C6-4E3746E5CC2E}" type="presParOf" srcId="{2CF550D7-E230-4F45-B10A-D9E5504330EB}" destId="{908DB844-9655-49D9-A679-27C7DBD6EEB4}" srcOrd="0" destOrd="0" presId="urn:microsoft.com/office/officeart/2005/8/layout/hierarchy2"/>
    <dgm:cxn modelId="{8BE0F283-1768-483E-97B2-2EEF14D97B88}" type="presParOf" srcId="{2CF550D7-E230-4F45-B10A-D9E5504330EB}" destId="{7BA8E2B7-6877-4AEC-9130-9E276000AF8A}" srcOrd="1" destOrd="0" presId="urn:microsoft.com/office/officeart/2005/8/layout/hierarchy2"/>
    <dgm:cxn modelId="{04124D8B-E8D9-42B2-8B47-7CA53A53806E}" type="presParOf" srcId="{7BA8E2B7-6877-4AEC-9130-9E276000AF8A}" destId="{981857AA-E6E6-49ED-8E00-183D35E892BD}" srcOrd="0" destOrd="0" presId="urn:microsoft.com/office/officeart/2005/8/layout/hierarchy2"/>
    <dgm:cxn modelId="{95742D63-7776-412C-BC6B-16278510CE0B}" type="presParOf" srcId="{981857AA-E6E6-49ED-8E00-183D35E892BD}" destId="{C6973850-AD62-4219-9BA8-F8B21968AEA1}" srcOrd="0" destOrd="0" presId="urn:microsoft.com/office/officeart/2005/8/layout/hierarchy2"/>
    <dgm:cxn modelId="{B87023C7-5931-47E1-AD13-B475627F4066}" type="presParOf" srcId="{7BA8E2B7-6877-4AEC-9130-9E276000AF8A}" destId="{F8756667-5AD8-412A-9ADF-EFFA4D383868}" srcOrd="1" destOrd="0" presId="urn:microsoft.com/office/officeart/2005/8/layout/hierarchy2"/>
    <dgm:cxn modelId="{EB0B1A59-EE99-402B-9ED9-39CDF357BFFC}" type="presParOf" srcId="{F8756667-5AD8-412A-9ADF-EFFA4D383868}" destId="{B6BFBCE9-43F8-440C-A687-E7C4BE27D17B}" srcOrd="0" destOrd="0" presId="urn:microsoft.com/office/officeart/2005/8/layout/hierarchy2"/>
    <dgm:cxn modelId="{2CD2F620-948E-4BA2-904F-304E59E9EEAF}" type="presParOf" srcId="{F8756667-5AD8-412A-9ADF-EFFA4D383868}" destId="{6A9DE03A-2F7E-43F9-A111-2E852B9B4247}" srcOrd="1" destOrd="0" presId="urn:microsoft.com/office/officeart/2005/8/layout/hierarchy2"/>
    <dgm:cxn modelId="{F8C0F798-F2E8-48B7-A382-22ADC003CD06}" type="presParOf" srcId="{82D34FE7-F6A3-4755-A051-9CCA138C99CD}" destId="{5B9C7729-B249-4F8B-AC4E-E35B11C42504}" srcOrd="2" destOrd="0" presId="urn:microsoft.com/office/officeart/2005/8/layout/hierarchy2"/>
    <dgm:cxn modelId="{56624D8B-3E2A-4F23-9EBA-02F6286EE3FE}" type="presParOf" srcId="{5B9C7729-B249-4F8B-AC4E-E35B11C42504}" destId="{AD1D6A42-7DC2-473B-A2E4-B4DFF1C30FD4}" srcOrd="0" destOrd="0" presId="urn:microsoft.com/office/officeart/2005/8/layout/hierarchy2"/>
    <dgm:cxn modelId="{E04EECA2-4070-43FE-90EF-A63E7E5AB3D1}" type="presParOf" srcId="{82D34FE7-F6A3-4755-A051-9CCA138C99CD}" destId="{A00D9A26-9EE9-4C6C-9E45-B97A45847F27}" srcOrd="3" destOrd="0" presId="urn:microsoft.com/office/officeart/2005/8/layout/hierarchy2"/>
    <dgm:cxn modelId="{7F9C2AD5-7ABA-4F2C-978B-AA5BDFF4F013}" type="presParOf" srcId="{A00D9A26-9EE9-4C6C-9E45-B97A45847F27}" destId="{C3469463-6056-4C6D-8590-B680E22BDC51}" srcOrd="0" destOrd="0" presId="urn:microsoft.com/office/officeart/2005/8/layout/hierarchy2"/>
    <dgm:cxn modelId="{637DE628-5BA0-4F83-87D8-F314E35E4AD5}" type="presParOf" srcId="{A00D9A26-9EE9-4C6C-9E45-B97A45847F27}" destId="{771BC6BC-63FC-4920-A854-764FFC430F45}" srcOrd="1" destOrd="0" presId="urn:microsoft.com/office/officeart/2005/8/layout/hierarchy2"/>
    <dgm:cxn modelId="{0B3A3849-591A-4711-970A-0A0DAEF48918}" type="presParOf" srcId="{771BC6BC-63FC-4920-A854-764FFC430F45}" destId="{3DD3839F-61BC-40CF-B7E1-520ABFA97E8A}" srcOrd="0" destOrd="0" presId="urn:microsoft.com/office/officeart/2005/8/layout/hierarchy2"/>
    <dgm:cxn modelId="{7B31EEF6-E7D9-4D23-BCB5-2A9052336D53}" type="presParOf" srcId="{3DD3839F-61BC-40CF-B7E1-520ABFA97E8A}" destId="{7E391EC3-6EA4-434D-A45C-5A18F7E40228}" srcOrd="0" destOrd="0" presId="urn:microsoft.com/office/officeart/2005/8/layout/hierarchy2"/>
    <dgm:cxn modelId="{38D47340-86CF-442D-9FE3-5A40F05D9770}" type="presParOf" srcId="{771BC6BC-63FC-4920-A854-764FFC430F45}" destId="{3DD373C6-A64A-4E03-BC8B-47A6180100A5}" srcOrd="1" destOrd="0" presId="urn:microsoft.com/office/officeart/2005/8/layout/hierarchy2"/>
    <dgm:cxn modelId="{6211AD54-015D-4649-9114-B47B565236BC}" type="presParOf" srcId="{3DD373C6-A64A-4E03-BC8B-47A6180100A5}" destId="{BB774CA3-5D32-4E94-9FD8-987A48FF8399}" srcOrd="0" destOrd="0" presId="urn:microsoft.com/office/officeart/2005/8/layout/hierarchy2"/>
    <dgm:cxn modelId="{3AB254CB-5A11-4644-B6C2-6A0E3451BAE0}" type="presParOf" srcId="{3DD373C6-A64A-4E03-BC8B-47A6180100A5}" destId="{97119F86-9E69-4056-B46C-310E4496AA25}" srcOrd="1" destOrd="0" presId="urn:microsoft.com/office/officeart/2005/8/layout/hierarchy2"/>
    <dgm:cxn modelId="{BB80EECF-6635-4CDE-8BF0-BE04A6FA80FE}" type="presParOf" srcId="{97119F86-9E69-4056-B46C-310E4496AA25}" destId="{8A565F22-3908-4C0D-A1CB-7735642123C4}" srcOrd="0" destOrd="0" presId="urn:microsoft.com/office/officeart/2005/8/layout/hierarchy2"/>
    <dgm:cxn modelId="{3BCD6D1C-B6FF-4BFD-BD7B-0821670121AE}" type="presParOf" srcId="{8A565F22-3908-4C0D-A1CB-7735642123C4}" destId="{A82852D6-C1E6-4D70-ABDF-C1199FD0D783}" srcOrd="0" destOrd="0" presId="urn:microsoft.com/office/officeart/2005/8/layout/hierarchy2"/>
    <dgm:cxn modelId="{23EE8F25-A25D-430F-9D0D-AED0F588A765}" type="presParOf" srcId="{97119F86-9E69-4056-B46C-310E4496AA25}" destId="{03258BAA-1EE3-416D-8DFD-438E38F69101}" srcOrd="1" destOrd="0" presId="urn:microsoft.com/office/officeart/2005/8/layout/hierarchy2"/>
    <dgm:cxn modelId="{A93C6627-2B90-4418-9041-69E713EE2AF3}" type="presParOf" srcId="{03258BAA-1EE3-416D-8DFD-438E38F69101}" destId="{7EE4ED79-1105-4339-A801-B0F9230B24CD}" srcOrd="0" destOrd="0" presId="urn:microsoft.com/office/officeart/2005/8/layout/hierarchy2"/>
    <dgm:cxn modelId="{B3E94737-3CCF-4CBF-8542-5ED52A1F29D8}" type="presParOf" srcId="{03258BAA-1EE3-416D-8DFD-438E38F69101}" destId="{7E8C223D-08C2-442C-8F1D-EDEF40DABB82}" srcOrd="1" destOrd="0" presId="urn:microsoft.com/office/officeart/2005/8/layout/hierarchy2"/>
    <dgm:cxn modelId="{3CBD4893-A476-47B6-868A-8596348D1DC4}" type="presParOf" srcId="{82D34FE7-F6A3-4755-A051-9CCA138C99CD}" destId="{657EF09D-76FC-4AB4-A78D-F9CDF10559D1}" srcOrd="4" destOrd="0" presId="urn:microsoft.com/office/officeart/2005/8/layout/hierarchy2"/>
    <dgm:cxn modelId="{BFBC5DE4-20C9-4B04-A26F-DE4EDB0E5243}" type="presParOf" srcId="{657EF09D-76FC-4AB4-A78D-F9CDF10559D1}" destId="{F49A8027-659E-4CA2-95F2-46FBE46653C2}" srcOrd="0" destOrd="0" presId="urn:microsoft.com/office/officeart/2005/8/layout/hierarchy2"/>
    <dgm:cxn modelId="{C84812A6-2308-4023-BCB0-BDD6F06823E0}" type="presParOf" srcId="{82D34FE7-F6A3-4755-A051-9CCA138C99CD}" destId="{A5F0195E-9F4E-43FA-A1E7-EB0012AE55B6}" srcOrd="5" destOrd="0" presId="urn:microsoft.com/office/officeart/2005/8/layout/hierarchy2"/>
    <dgm:cxn modelId="{F73C56F7-C6B7-477D-A47C-43E6E8B8CE73}" type="presParOf" srcId="{A5F0195E-9F4E-43FA-A1E7-EB0012AE55B6}" destId="{4361F559-3267-4FE1-A7F3-0EBECEFEAD9D}" srcOrd="0" destOrd="0" presId="urn:microsoft.com/office/officeart/2005/8/layout/hierarchy2"/>
    <dgm:cxn modelId="{7B6D1109-212B-4624-B7DF-E7D194ABFD04}" type="presParOf" srcId="{A5F0195E-9F4E-43FA-A1E7-EB0012AE55B6}" destId="{082E2901-2049-47A7-AC76-3EE270E28DE1}" srcOrd="1" destOrd="0" presId="urn:microsoft.com/office/officeart/2005/8/layout/hierarchy2"/>
    <dgm:cxn modelId="{604C321E-B69A-4EDF-8669-3C946F242909}" type="presParOf" srcId="{082E2901-2049-47A7-AC76-3EE270E28DE1}" destId="{8593D2FF-D1B3-4FAB-BE2F-ED88BED2BD2A}" srcOrd="0" destOrd="0" presId="urn:microsoft.com/office/officeart/2005/8/layout/hierarchy2"/>
    <dgm:cxn modelId="{BFAF8946-905A-4091-9B0F-B2D168C1E2D3}" type="presParOf" srcId="{8593D2FF-D1B3-4FAB-BE2F-ED88BED2BD2A}" destId="{CA42446F-6F79-4744-B6CF-BB75957AE8F7}" srcOrd="0" destOrd="0" presId="urn:microsoft.com/office/officeart/2005/8/layout/hierarchy2"/>
    <dgm:cxn modelId="{C87FD52E-893E-4AC2-8E08-F863EBF7F3F7}" type="presParOf" srcId="{082E2901-2049-47A7-AC76-3EE270E28DE1}" destId="{EBB9EC4E-140E-49CF-AAAE-403F58174C54}" srcOrd="1" destOrd="0" presId="urn:microsoft.com/office/officeart/2005/8/layout/hierarchy2"/>
    <dgm:cxn modelId="{CD94BB9A-1291-420E-BD3D-77BD1A4E0E0A}" type="presParOf" srcId="{EBB9EC4E-140E-49CF-AAAE-403F58174C54}" destId="{66CBC450-BCE0-46FE-A789-6291D4E3231F}" srcOrd="0" destOrd="0" presId="urn:microsoft.com/office/officeart/2005/8/layout/hierarchy2"/>
    <dgm:cxn modelId="{980CF4A7-38DF-4329-AEA8-98090C9B4000}" type="presParOf" srcId="{EBB9EC4E-140E-49CF-AAAE-403F58174C54}" destId="{B6F36929-7D41-4B5F-8FC2-02ABAB007A67}" srcOrd="1" destOrd="0" presId="urn:microsoft.com/office/officeart/2005/8/layout/hierarchy2"/>
    <dgm:cxn modelId="{58B5B04D-B959-44F3-8BB4-9865DDC35E40}" type="presParOf" srcId="{B6F36929-7D41-4B5F-8FC2-02ABAB007A67}" destId="{713DC031-1EBC-4158-A1C6-1D6121FC7CE2}" srcOrd="0" destOrd="0" presId="urn:microsoft.com/office/officeart/2005/8/layout/hierarchy2"/>
    <dgm:cxn modelId="{BF83F087-AA75-42AF-882E-2046CAECD2FB}" type="presParOf" srcId="{713DC031-1EBC-4158-A1C6-1D6121FC7CE2}" destId="{0F1EA5B3-C437-4E1F-9C18-37B08C6CB017}" srcOrd="0" destOrd="0" presId="urn:microsoft.com/office/officeart/2005/8/layout/hierarchy2"/>
    <dgm:cxn modelId="{3CA3A8F7-4D44-471E-B4A7-9EF92205FA90}" type="presParOf" srcId="{B6F36929-7D41-4B5F-8FC2-02ABAB007A67}" destId="{307ADFF0-A02D-4207-A97D-DBC7F577F483}" srcOrd="1" destOrd="0" presId="urn:microsoft.com/office/officeart/2005/8/layout/hierarchy2"/>
    <dgm:cxn modelId="{F4D7283F-E189-4469-BFA5-DB659275B827}" type="presParOf" srcId="{307ADFF0-A02D-4207-A97D-DBC7F577F483}" destId="{0754C4DD-5888-4669-B33D-DFA85542FA0F}" srcOrd="0" destOrd="0" presId="urn:microsoft.com/office/officeart/2005/8/layout/hierarchy2"/>
    <dgm:cxn modelId="{F48E3D3D-E8D6-41CE-8B7E-39C44D6EC9CB}" type="presParOf" srcId="{307ADFF0-A02D-4207-A97D-DBC7F577F483}" destId="{66F999BA-1A2A-4E04-B007-1496343E14D8}" srcOrd="1" destOrd="0" presId="urn:microsoft.com/office/officeart/2005/8/layout/hierarchy2"/>
    <dgm:cxn modelId="{E5C98008-BAA6-4BAE-9BAD-4469CCD76DD9}" type="presParOf" srcId="{82D34FE7-F6A3-4755-A051-9CCA138C99CD}" destId="{55D63224-8E41-4413-B1A1-B0A7C73A1704}" srcOrd="6" destOrd="0" presId="urn:microsoft.com/office/officeart/2005/8/layout/hierarchy2"/>
    <dgm:cxn modelId="{147E2706-6E96-4D16-8D3C-49CB4D907C87}" type="presParOf" srcId="{55D63224-8E41-4413-B1A1-B0A7C73A1704}" destId="{23503089-AC8D-47FD-897D-95D2D769AC9C}" srcOrd="0" destOrd="0" presId="urn:microsoft.com/office/officeart/2005/8/layout/hierarchy2"/>
    <dgm:cxn modelId="{77A81645-8C08-4F38-A9F5-A68B37B0CD9B}" type="presParOf" srcId="{82D34FE7-F6A3-4755-A051-9CCA138C99CD}" destId="{33ED70F9-9751-4E54-93BD-50AEA09B874A}" srcOrd="7" destOrd="0" presId="urn:microsoft.com/office/officeart/2005/8/layout/hierarchy2"/>
    <dgm:cxn modelId="{625EE27B-64B4-4DE7-80A0-29DB311E8434}" type="presParOf" srcId="{33ED70F9-9751-4E54-93BD-50AEA09B874A}" destId="{AF954CA0-485C-4821-A1CE-1C06F5B2835A}" srcOrd="0" destOrd="0" presId="urn:microsoft.com/office/officeart/2005/8/layout/hierarchy2"/>
    <dgm:cxn modelId="{7264CDC4-923C-4FFE-B3DD-689FF019C9AA}" type="presParOf" srcId="{33ED70F9-9751-4E54-93BD-50AEA09B874A}" destId="{07329768-EA7B-4DE4-8773-73368A394AF8}" srcOrd="1" destOrd="0" presId="urn:microsoft.com/office/officeart/2005/8/layout/hierarchy2"/>
    <dgm:cxn modelId="{9F6565C0-FB73-4DF6-9564-38955A94FFB4}" type="presParOf" srcId="{07329768-EA7B-4DE4-8773-73368A394AF8}" destId="{CAA0DCD6-1CF3-4517-BA4C-ADAE9F1B865A}" srcOrd="0" destOrd="0" presId="urn:microsoft.com/office/officeart/2005/8/layout/hierarchy2"/>
    <dgm:cxn modelId="{928689CB-BB89-4C01-B4D1-B804D3F0078C}" type="presParOf" srcId="{CAA0DCD6-1CF3-4517-BA4C-ADAE9F1B865A}" destId="{6E29590E-53EA-4815-96A3-B5671B1740EB}" srcOrd="0" destOrd="0" presId="urn:microsoft.com/office/officeart/2005/8/layout/hierarchy2"/>
    <dgm:cxn modelId="{61C2C508-450B-4988-9D56-87BA87559D9C}" type="presParOf" srcId="{07329768-EA7B-4DE4-8773-73368A394AF8}" destId="{A6189ED3-C54C-446F-BCF2-30E725B47496}" srcOrd="1" destOrd="0" presId="urn:microsoft.com/office/officeart/2005/8/layout/hierarchy2"/>
    <dgm:cxn modelId="{B0850A5D-CD8D-4036-8769-DDFF092C032A}" type="presParOf" srcId="{A6189ED3-C54C-446F-BCF2-30E725B47496}" destId="{2865F1C1-1B91-46D7-9DE1-DBE1CD620045}" srcOrd="0" destOrd="0" presId="urn:microsoft.com/office/officeart/2005/8/layout/hierarchy2"/>
    <dgm:cxn modelId="{3DC57B5A-2685-4CC7-9054-A89FFF0D37F3}" type="presParOf" srcId="{A6189ED3-C54C-446F-BCF2-30E725B47496}" destId="{2E19A13F-4258-486C-8B42-F1A81A7A3E87}" srcOrd="1" destOrd="0" presId="urn:microsoft.com/office/officeart/2005/8/layout/hierarchy2"/>
    <dgm:cxn modelId="{800A57EB-49AF-4432-9B62-2356FD13D7EE}" type="presParOf" srcId="{2E19A13F-4258-486C-8B42-F1A81A7A3E87}" destId="{93C1E6C6-9B06-4C2E-B4A9-457E14510237}" srcOrd="0" destOrd="0" presId="urn:microsoft.com/office/officeart/2005/8/layout/hierarchy2"/>
    <dgm:cxn modelId="{76B82AF9-1A25-45E7-938B-5C3121661A65}" type="presParOf" srcId="{93C1E6C6-9B06-4C2E-B4A9-457E14510237}" destId="{FE7619BB-089C-4E03-A924-5FD9B05E3AC7}" srcOrd="0" destOrd="0" presId="urn:microsoft.com/office/officeart/2005/8/layout/hierarchy2"/>
    <dgm:cxn modelId="{BD5EDFF1-8E1B-43EC-82A9-736A20394492}" type="presParOf" srcId="{2E19A13F-4258-486C-8B42-F1A81A7A3E87}" destId="{83E77DAB-2DCC-4619-8F7E-F59A44282143}" srcOrd="1" destOrd="0" presId="urn:microsoft.com/office/officeart/2005/8/layout/hierarchy2"/>
    <dgm:cxn modelId="{70ECAD51-8D20-4088-AF1F-9F1878CA8733}" type="presParOf" srcId="{83E77DAB-2DCC-4619-8F7E-F59A44282143}" destId="{D1BDE889-9F9C-4748-8AF0-16B4E1AE34A9}" srcOrd="0" destOrd="0" presId="urn:microsoft.com/office/officeart/2005/8/layout/hierarchy2"/>
    <dgm:cxn modelId="{6C9D1AD5-2C18-4F70-80E9-A3149622A516}" type="presParOf" srcId="{83E77DAB-2DCC-4619-8F7E-F59A44282143}" destId="{4EEBFE24-0C81-4E00-9976-18C7F3E9E1B9}" srcOrd="1" destOrd="0" presId="urn:microsoft.com/office/officeart/2005/8/layout/hierarchy2"/>
    <dgm:cxn modelId="{84BBF74A-2DE9-4A72-BA7E-1D11C74057C8}" type="presParOf" srcId="{82D34FE7-F6A3-4755-A051-9CCA138C99CD}" destId="{DB4E9A5F-0812-4AD3-996C-C19A88A92FCA}" srcOrd="8" destOrd="0" presId="urn:microsoft.com/office/officeart/2005/8/layout/hierarchy2"/>
    <dgm:cxn modelId="{EB2D5CCB-F247-46F9-B8E2-8251579432FB}" type="presParOf" srcId="{DB4E9A5F-0812-4AD3-996C-C19A88A92FCA}" destId="{B0CE73D9-25E2-4745-AAA2-989B41E35160}" srcOrd="0" destOrd="0" presId="urn:microsoft.com/office/officeart/2005/8/layout/hierarchy2"/>
    <dgm:cxn modelId="{A25863D3-A008-47DE-9047-71634F037402}" type="presParOf" srcId="{82D34FE7-F6A3-4755-A051-9CCA138C99CD}" destId="{793D6990-A46C-4623-B0CE-5905623B3BA2}" srcOrd="9" destOrd="0" presId="urn:microsoft.com/office/officeart/2005/8/layout/hierarchy2"/>
    <dgm:cxn modelId="{F88762C8-5656-419E-BD13-62F84C4D1792}" type="presParOf" srcId="{793D6990-A46C-4623-B0CE-5905623B3BA2}" destId="{F6F60387-71A5-4A70-BFD6-75E3B2960E51}" srcOrd="0" destOrd="0" presId="urn:microsoft.com/office/officeart/2005/8/layout/hierarchy2"/>
    <dgm:cxn modelId="{CC21FEFD-B06D-49E7-8527-FC1B206FB9EE}" type="presParOf" srcId="{793D6990-A46C-4623-B0CE-5905623B3BA2}" destId="{76F5774B-0FA4-4DD6-9649-6E4E1BC7460D}" srcOrd="1" destOrd="0" presId="urn:microsoft.com/office/officeart/2005/8/layout/hierarchy2"/>
    <dgm:cxn modelId="{57445F6E-8AB5-4C79-84FD-C6C0072582B7}" type="presParOf" srcId="{76F5774B-0FA4-4DD6-9649-6E4E1BC7460D}" destId="{3A5F99D6-7C71-4D67-9686-25A311457D23}" srcOrd="0" destOrd="0" presId="urn:microsoft.com/office/officeart/2005/8/layout/hierarchy2"/>
    <dgm:cxn modelId="{F5EB44B2-7E33-4106-A59E-FCAC1CBC03BE}" type="presParOf" srcId="{3A5F99D6-7C71-4D67-9686-25A311457D23}" destId="{7DE639A7-02F9-4C74-93B1-D54521E0A8E6}" srcOrd="0" destOrd="0" presId="urn:microsoft.com/office/officeart/2005/8/layout/hierarchy2"/>
    <dgm:cxn modelId="{099947E6-8D24-4B30-B43D-8C41CB05D839}" type="presParOf" srcId="{76F5774B-0FA4-4DD6-9649-6E4E1BC7460D}" destId="{74AAF1DE-7477-4C8A-8EA6-18DEF185743A}" srcOrd="1" destOrd="0" presId="urn:microsoft.com/office/officeart/2005/8/layout/hierarchy2"/>
    <dgm:cxn modelId="{68260F5E-6377-44B6-9C0C-7FFA70BFDC10}" type="presParOf" srcId="{74AAF1DE-7477-4C8A-8EA6-18DEF185743A}" destId="{8C1FB159-08D6-47A0-9A8E-5A3DA0FFB392}" srcOrd="0" destOrd="0" presId="urn:microsoft.com/office/officeart/2005/8/layout/hierarchy2"/>
    <dgm:cxn modelId="{FCB8B39B-DF85-46E8-B0F1-5D3A65DC1372}" type="presParOf" srcId="{74AAF1DE-7477-4C8A-8EA6-18DEF185743A}" destId="{FA9AA8F5-4F6A-4EBA-B406-4636D91A5C2B}" srcOrd="1" destOrd="0" presId="urn:microsoft.com/office/officeart/2005/8/layout/hierarchy2"/>
    <dgm:cxn modelId="{AF967A85-10F6-406F-9402-EF9267DBA04D}" type="presParOf" srcId="{FA9AA8F5-4F6A-4EBA-B406-4636D91A5C2B}" destId="{07D6BAF2-D8A4-4E49-B1F6-A2603C60E242}" srcOrd="0" destOrd="0" presId="urn:microsoft.com/office/officeart/2005/8/layout/hierarchy2"/>
    <dgm:cxn modelId="{8DA7B689-3A30-4B2D-BBCC-9107AD24DE7E}" type="presParOf" srcId="{07D6BAF2-D8A4-4E49-B1F6-A2603C60E242}" destId="{F8CD8CF9-166B-4AA0-B20B-B4D1C1DB683E}" srcOrd="0" destOrd="0" presId="urn:microsoft.com/office/officeart/2005/8/layout/hierarchy2"/>
    <dgm:cxn modelId="{31FEA66C-F3CA-49CA-83E3-117503A58DE1}" type="presParOf" srcId="{FA9AA8F5-4F6A-4EBA-B406-4636D91A5C2B}" destId="{49B41EAB-B037-456D-A637-2B377BA0972C}" srcOrd="1" destOrd="0" presId="urn:microsoft.com/office/officeart/2005/8/layout/hierarchy2"/>
    <dgm:cxn modelId="{56838FE1-F707-4063-B7F7-BD23EAF422AD}" type="presParOf" srcId="{49B41EAB-B037-456D-A637-2B377BA0972C}" destId="{D9C41B2B-A574-48C7-AC86-D53F261F9854}" srcOrd="0" destOrd="0" presId="urn:microsoft.com/office/officeart/2005/8/layout/hierarchy2"/>
    <dgm:cxn modelId="{CA45D88E-DEA9-4382-9319-37AC964FD403}" type="presParOf" srcId="{49B41EAB-B037-456D-A637-2B377BA0972C}" destId="{E7DBBA00-DC2B-4D07-B736-6B3C0D753C03}" srcOrd="1" destOrd="0" presId="urn:microsoft.com/office/officeart/2005/8/layout/hierarchy2"/>
    <dgm:cxn modelId="{69A6E498-BDCB-4EF5-84B7-A97992587963}" type="presParOf" srcId="{82D34FE7-F6A3-4755-A051-9CCA138C99CD}" destId="{F01EE953-C148-4ED8-B252-43FFE9CA7617}" srcOrd="10" destOrd="0" presId="urn:microsoft.com/office/officeart/2005/8/layout/hierarchy2"/>
    <dgm:cxn modelId="{4EC8A528-D06A-410B-888C-74A5445E3D5E}" type="presParOf" srcId="{F01EE953-C148-4ED8-B252-43FFE9CA7617}" destId="{1B419513-51D3-42EE-B38B-FC8EC1244492}" srcOrd="0" destOrd="0" presId="urn:microsoft.com/office/officeart/2005/8/layout/hierarchy2"/>
    <dgm:cxn modelId="{61A0CE2B-83EF-4A21-A473-42214021401E}" type="presParOf" srcId="{82D34FE7-F6A3-4755-A051-9CCA138C99CD}" destId="{0F56ED94-85F8-4AF1-98A5-5C688B59DF96}" srcOrd="11" destOrd="0" presId="urn:microsoft.com/office/officeart/2005/8/layout/hierarchy2"/>
    <dgm:cxn modelId="{823682C8-4559-456F-92AC-4CF8BF5E9D2D}" type="presParOf" srcId="{0F56ED94-85F8-4AF1-98A5-5C688B59DF96}" destId="{40F373DE-CB56-420A-9E9F-79275EACAB5F}" srcOrd="0" destOrd="0" presId="urn:microsoft.com/office/officeart/2005/8/layout/hierarchy2"/>
    <dgm:cxn modelId="{9F9FF829-0C2B-4717-8EA8-C77D3D3F81F8}" type="presParOf" srcId="{0F56ED94-85F8-4AF1-98A5-5C688B59DF96}" destId="{1831D0D6-5814-4E33-AB50-D6DE8EF1D2B3}" srcOrd="1" destOrd="0" presId="urn:microsoft.com/office/officeart/2005/8/layout/hierarchy2"/>
    <dgm:cxn modelId="{07C058B8-1E74-4F71-960C-1B783E33A04F}" type="presParOf" srcId="{1831D0D6-5814-4E33-AB50-D6DE8EF1D2B3}" destId="{8E9E3BF5-D371-4851-9E96-D75AE909AC7A}" srcOrd="0" destOrd="0" presId="urn:microsoft.com/office/officeart/2005/8/layout/hierarchy2"/>
    <dgm:cxn modelId="{119D58BE-37AA-4283-8CFE-65C13A460745}" type="presParOf" srcId="{8E9E3BF5-D371-4851-9E96-D75AE909AC7A}" destId="{5A3C7049-0C71-4220-AE06-E42515BAC7BB}" srcOrd="0" destOrd="0" presId="urn:microsoft.com/office/officeart/2005/8/layout/hierarchy2"/>
    <dgm:cxn modelId="{9600C103-03CC-452A-ADFA-9E90108CE907}" type="presParOf" srcId="{1831D0D6-5814-4E33-AB50-D6DE8EF1D2B3}" destId="{D6580FB5-62E7-4B45-9230-8115E9C19AD6}" srcOrd="1" destOrd="0" presId="urn:microsoft.com/office/officeart/2005/8/layout/hierarchy2"/>
    <dgm:cxn modelId="{E72B9728-0F5E-4B67-AFB2-43C9A59FC19F}" type="presParOf" srcId="{D6580FB5-62E7-4B45-9230-8115E9C19AD6}" destId="{C28E1752-DE3D-4E5B-84F6-378DAEA33D47}" srcOrd="0" destOrd="0" presId="urn:microsoft.com/office/officeart/2005/8/layout/hierarchy2"/>
    <dgm:cxn modelId="{E02C5330-4D63-4B28-8785-AB9E631B69E4}" type="presParOf" srcId="{D6580FB5-62E7-4B45-9230-8115E9C19AD6}" destId="{3F1BD009-84A0-47D8-B770-2A28F1F7DC69}" srcOrd="1" destOrd="0" presId="urn:microsoft.com/office/officeart/2005/8/layout/hierarchy2"/>
    <dgm:cxn modelId="{2B21CD8D-518E-4FF6-9004-93DF53DB6BF2}" type="presParOf" srcId="{3F1BD009-84A0-47D8-B770-2A28F1F7DC69}" destId="{099EEE14-8CC3-4A0B-91AB-437736C492A2}" srcOrd="0" destOrd="0" presId="urn:microsoft.com/office/officeart/2005/8/layout/hierarchy2"/>
    <dgm:cxn modelId="{455A01E5-CA36-48E3-BDFC-2CB5373AFC35}" type="presParOf" srcId="{099EEE14-8CC3-4A0B-91AB-437736C492A2}" destId="{2806C046-B474-439E-B940-EA022992E4BF}" srcOrd="0" destOrd="0" presId="urn:microsoft.com/office/officeart/2005/8/layout/hierarchy2"/>
    <dgm:cxn modelId="{571B3870-A0AD-442D-A944-CEEE3D278D85}" type="presParOf" srcId="{3F1BD009-84A0-47D8-B770-2A28F1F7DC69}" destId="{D419C1EB-B0FD-4255-9B44-195ED8EAFEC0}" srcOrd="1" destOrd="0" presId="urn:microsoft.com/office/officeart/2005/8/layout/hierarchy2"/>
    <dgm:cxn modelId="{8F4ECC14-E230-4ABF-A560-5703AC077F2C}" type="presParOf" srcId="{D419C1EB-B0FD-4255-9B44-195ED8EAFEC0}" destId="{DFC58C74-519A-48D9-AE4E-4ED2FBC866F3}" srcOrd="0" destOrd="0" presId="urn:microsoft.com/office/officeart/2005/8/layout/hierarchy2"/>
    <dgm:cxn modelId="{5721D095-B8B1-47D3-8B33-6EA07788D703}" type="presParOf" srcId="{D419C1EB-B0FD-4255-9B44-195ED8EAFEC0}" destId="{8DF9F0DA-BDD1-46C1-BF10-EB58F025BA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913275A-CACE-4831-BA45-F1A49DF26592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F7FF885D-C192-496B-95BA-78E265061685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1 B</a:t>
          </a:r>
          <a:endParaRPr lang="it-IT" sz="1800" b="1" dirty="0"/>
        </a:p>
      </dgm:t>
    </dgm:pt>
    <dgm:pt modelId="{6931FB97-AEDD-4702-A102-E5855A16E73A}" type="parTrans" cxnId="{3A424C51-6E5A-4842-A2AE-724CE094036A}">
      <dgm:prSet/>
      <dgm:spPr/>
      <dgm:t>
        <a:bodyPr/>
        <a:lstStyle/>
        <a:p>
          <a:endParaRPr lang="it-IT" b="1"/>
        </a:p>
      </dgm:t>
    </dgm:pt>
    <dgm:pt modelId="{60A46384-294E-4CCC-B21F-6A5256C82E53}" type="sibTrans" cxnId="{3A424C51-6E5A-4842-A2AE-724CE094036A}">
      <dgm:prSet/>
      <dgm:spPr/>
      <dgm:t>
        <a:bodyPr/>
        <a:lstStyle/>
        <a:p>
          <a:endParaRPr lang="it-IT" b="1"/>
        </a:p>
      </dgm:t>
    </dgm:pt>
    <dgm:pt modelId="{63AC85F8-4470-4217-A297-BF40965E1AD6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946184F0-801A-4A0A-8DA7-7D95F01D6725}" type="parTrans" cxnId="{E166BC9C-0091-410D-BF75-0ABFAB76BEC2}">
      <dgm:prSet custT="1"/>
      <dgm:spPr/>
      <dgm:t>
        <a:bodyPr/>
        <a:lstStyle/>
        <a:p>
          <a:endParaRPr lang="it-IT" sz="1400" b="1"/>
        </a:p>
      </dgm:t>
    </dgm:pt>
    <dgm:pt modelId="{E3674125-C0AD-4A6D-A757-774412DB33BD}" type="sibTrans" cxnId="{E166BC9C-0091-410D-BF75-0ABFAB76BEC2}">
      <dgm:prSet/>
      <dgm:spPr/>
      <dgm:t>
        <a:bodyPr/>
        <a:lstStyle/>
        <a:p>
          <a:endParaRPr lang="it-IT" b="1"/>
        </a:p>
      </dgm:t>
    </dgm:pt>
    <dgm:pt modelId="{9083BB49-9F71-4542-8C2B-56A29E3DB62E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ENTRATA PRINCIPALE </a:t>
          </a:r>
          <a:endParaRPr lang="it-IT" sz="1400" b="1" dirty="0"/>
        </a:p>
      </dgm:t>
    </dgm:pt>
    <dgm:pt modelId="{DEE8F821-4B9A-45A5-B8C2-8B9F4B7EAB7E}" type="parTrans" cxnId="{905B84CA-F619-43A4-B0C4-F05B69A1A933}">
      <dgm:prSet custT="1"/>
      <dgm:spPr/>
      <dgm:t>
        <a:bodyPr/>
        <a:lstStyle/>
        <a:p>
          <a:endParaRPr lang="it-IT" sz="1400" b="1"/>
        </a:p>
      </dgm:t>
    </dgm:pt>
    <dgm:pt modelId="{2F1D35B5-8676-4D58-9FA0-D02CC9DB0D6B}" type="sibTrans" cxnId="{905B84CA-F619-43A4-B0C4-F05B69A1A933}">
      <dgm:prSet/>
      <dgm:spPr/>
      <dgm:t>
        <a:bodyPr/>
        <a:lstStyle/>
        <a:p>
          <a:endParaRPr lang="it-IT" b="1"/>
        </a:p>
      </dgm:t>
    </dgm:pt>
    <dgm:pt modelId="{A2E0F4C6-D15F-4B37-AAD6-CEEABE2291EA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2 B</a:t>
          </a:r>
          <a:endParaRPr lang="it-IT" sz="1800" b="1" dirty="0"/>
        </a:p>
      </dgm:t>
    </dgm:pt>
    <dgm:pt modelId="{88F9D2B0-83CE-45FA-9BDD-5F8FF82D45F1}" type="parTrans" cxnId="{C816DAB0-57DA-4218-97D8-A9F6CB2C3B7F}">
      <dgm:prSet/>
      <dgm:spPr/>
      <dgm:t>
        <a:bodyPr/>
        <a:lstStyle/>
        <a:p>
          <a:endParaRPr lang="it-IT" b="1"/>
        </a:p>
      </dgm:t>
    </dgm:pt>
    <dgm:pt modelId="{C1C5C308-4E69-4723-8FA4-03D963332DC6}" type="sibTrans" cxnId="{C816DAB0-57DA-4218-97D8-A9F6CB2C3B7F}">
      <dgm:prSet/>
      <dgm:spPr/>
      <dgm:t>
        <a:bodyPr/>
        <a:lstStyle/>
        <a:p>
          <a:endParaRPr lang="it-IT" b="1"/>
        </a:p>
      </dgm:t>
    </dgm:pt>
    <dgm:pt modelId="{4DDBFFF0-29BB-4236-B53C-E5D77EBEBFE3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35653804-E110-48D3-85B7-AAE3E335B225}" type="parTrans" cxnId="{4038A8DF-1A03-4B7A-A617-4D87F341612C}">
      <dgm:prSet custT="1"/>
      <dgm:spPr/>
      <dgm:t>
        <a:bodyPr/>
        <a:lstStyle/>
        <a:p>
          <a:endParaRPr lang="it-IT" sz="1400" b="1"/>
        </a:p>
      </dgm:t>
    </dgm:pt>
    <dgm:pt modelId="{2C151A9A-E6DB-4F8F-BA21-30320DCE2072}" type="sibTrans" cxnId="{4038A8DF-1A03-4B7A-A617-4D87F341612C}">
      <dgm:prSet/>
      <dgm:spPr/>
      <dgm:t>
        <a:bodyPr/>
        <a:lstStyle/>
        <a:p>
          <a:endParaRPr lang="it-IT" b="1"/>
        </a:p>
      </dgm:t>
    </dgm:pt>
    <dgm:pt modelId="{891F9CEE-EF07-4C5D-A0BE-2170744A8C13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smtClean="0"/>
            <a:t>ENTRATA PRINCIPALE</a:t>
          </a:r>
          <a:endParaRPr lang="it-IT" sz="1400" b="1" dirty="0"/>
        </a:p>
      </dgm:t>
    </dgm:pt>
    <dgm:pt modelId="{CB4A486C-DFFF-4A0C-8E04-839F0BBE18D6}" type="parTrans" cxnId="{CC50AB50-2610-43D4-8015-6F986BBE6FCC}">
      <dgm:prSet custT="1"/>
      <dgm:spPr/>
      <dgm:t>
        <a:bodyPr/>
        <a:lstStyle/>
        <a:p>
          <a:endParaRPr lang="it-IT" sz="1400" b="1"/>
        </a:p>
      </dgm:t>
    </dgm:pt>
    <dgm:pt modelId="{C5A734D4-3236-4BB3-8731-46C86F53F8B3}" type="sibTrans" cxnId="{CC50AB50-2610-43D4-8015-6F986BBE6FCC}">
      <dgm:prSet/>
      <dgm:spPr/>
      <dgm:t>
        <a:bodyPr/>
        <a:lstStyle/>
        <a:p>
          <a:endParaRPr lang="it-IT" b="1"/>
        </a:p>
      </dgm:t>
    </dgm:pt>
    <dgm:pt modelId="{33894F65-E580-4C66-B8D0-109DEDC9FC73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800" b="1" dirty="0" smtClean="0"/>
            <a:t>3 B</a:t>
          </a:r>
          <a:endParaRPr lang="it-IT" sz="1800" b="1" dirty="0"/>
        </a:p>
      </dgm:t>
    </dgm:pt>
    <dgm:pt modelId="{A761727B-C408-4620-9DC3-D8E4E5D31D8F}" type="parTrans" cxnId="{234B14A8-9BC6-4EB4-9569-69A52050A0AC}">
      <dgm:prSet/>
      <dgm:spPr/>
      <dgm:t>
        <a:bodyPr/>
        <a:lstStyle/>
        <a:p>
          <a:endParaRPr lang="it-IT" b="1"/>
        </a:p>
      </dgm:t>
    </dgm:pt>
    <dgm:pt modelId="{D09E8168-7AD9-4F51-BF51-2A395D8DD7ED}" type="sibTrans" cxnId="{234B14A8-9BC6-4EB4-9569-69A52050A0AC}">
      <dgm:prSet/>
      <dgm:spPr/>
      <dgm:t>
        <a:bodyPr/>
        <a:lstStyle/>
        <a:p>
          <a:endParaRPr lang="it-IT" b="1"/>
        </a:p>
      </dgm:t>
    </dgm:pt>
    <dgm:pt modelId="{AFF444BF-890A-4F35-AE28-6BF9B2A76770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54D69F7F-7D2E-4D7D-AB8D-AD554AC78808}" type="parTrans" cxnId="{5F322340-2977-4D5C-A024-BCAC5E64547E}">
      <dgm:prSet custT="1"/>
      <dgm:spPr/>
      <dgm:t>
        <a:bodyPr/>
        <a:lstStyle/>
        <a:p>
          <a:endParaRPr lang="it-IT" sz="1400" b="1"/>
        </a:p>
      </dgm:t>
    </dgm:pt>
    <dgm:pt modelId="{03D2013F-5ECA-4600-8A9E-59895883D134}" type="sibTrans" cxnId="{5F322340-2977-4D5C-A024-BCAC5E64547E}">
      <dgm:prSet/>
      <dgm:spPr/>
      <dgm:t>
        <a:bodyPr/>
        <a:lstStyle/>
        <a:p>
          <a:endParaRPr lang="it-IT" b="1"/>
        </a:p>
      </dgm:t>
    </dgm:pt>
    <dgm:pt modelId="{8D2FF8AD-9A7A-4EFB-BB4C-B716E8D42FD9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ENTRATA ATELIER</a:t>
          </a:r>
          <a:endParaRPr lang="it-IT" sz="1400" b="1" dirty="0"/>
        </a:p>
      </dgm:t>
    </dgm:pt>
    <dgm:pt modelId="{86BBC67C-3489-4813-A032-86650D8D7E27}" type="parTrans" cxnId="{0DD4786D-722E-4540-B931-B2355073A122}">
      <dgm:prSet custT="1"/>
      <dgm:spPr/>
      <dgm:t>
        <a:bodyPr/>
        <a:lstStyle/>
        <a:p>
          <a:endParaRPr lang="it-IT" sz="1400" b="1"/>
        </a:p>
      </dgm:t>
    </dgm:pt>
    <dgm:pt modelId="{5E1C5963-73D0-4287-B3EC-D77FF36890AA}" type="sibTrans" cxnId="{0DD4786D-722E-4540-B931-B2355073A122}">
      <dgm:prSet/>
      <dgm:spPr/>
      <dgm:t>
        <a:bodyPr/>
        <a:lstStyle/>
        <a:p>
          <a:endParaRPr lang="it-IT" b="1"/>
        </a:p>
      </dgm:t>
    </dgm:pt>
    <dgm:pt modelId="{1D75F0A1-A7A0-41DD-A7B3-2B83974A68ED}">
      <dgm:prSet custT="1"/>
      <dgm:spPr>
        <a:solidFill>
          <a:srgbClr val="00B0F0"/>
        </a:solidFill>
      </dgm:spPr>
      <dgm:t>
        <a:bodyPr/>
        <a:lstStyle/>
        <a:p>
          <a:r>
            <a:rPr lang="it-IT" sz="1800" b="1" dirty="0" smtClean="0"/>
            <a:t>1 D</a:t>
          </a:r>
          <a:endParaRPr lang="it-IT" sz="1800" b="1" dirty="0"/>
        </a:p>
      </dgm:t>
    </dgm:pt>
    <dgm:pt modelId="{7B242DF2-109E-4516-98F9-24C3C81F7076}" type="parTrans" cxnId="{583225FD-2B5E-40EC-9356-7C12DCF0D0ED}">
      <dgm:prSet/>
      <dgm:spPr/>
      <dgm:t>
        <a:bodyPr/>
        <a:lstStyle/>
        <a:p>
          <a:endParaRPr lang="it-IT" b="1"/>
        </a:p>
      </dgm:t>
    </dgm:pt>
    <dgm:pt modelId="{1EA24747-9987-4198-A62A-0687EE263FDD}" type="sibTrans" cxnId="{583225FD-2B5E-40EC-9356-7C12DCF0D0ED}">
      <dgm:prSet/>
      <dgm:spPr/>
      <dgm:t>
        <a:bodyPr/>
        <a:lstStyle/>
        <a:p>
          <a:endParaRPr lang="it-IT" b="1"/>
        </a:p>
      </dgm:t>
    </dgm:pt>
    <dgm:pt modelId="{DCB5F90E-F2D5-4881-968D-4711B36D16B6}">
      <dgm:prSet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DC9646F5-1D01-4B27-B7B2-FD39EA998B56}" type="parTrans" cxnId="{A91FD493-2DA8-4AA6-A0A4-829AC6AB4C51}">
      <dgm:prSet custT="1"/>
      <dgm:spPr/>
      <dgm:t>
        <a:bodyPr/>
        <a:lstStyle/>
        <a:p>
          <a:endParaRPr lang="it-IT" sz="1400" b="1"/>
        </a:p>
      </dgm:t>
    </dgm:pt>
    <dgm:pt modelId="{36901E1B-0731-4229-8873-7D54A18659C8}" type="sibTrans" cxnId="{A91FD493-2DA8-4AA6-A0A4-829AC6AB4C51}">
      <dgm:prSet/>
      <dgm:spPr/>
      <dgm:t>
        <a:bodyPr/>
        <a:lstStyle/>
        <a:p>
          <a:endParaRPr lang="it-IT" b="1"/>
        </a:p>
      </dgm:t>
    </dgm:pt>
    <dgm:pt modelId="{6A45F7CB-7BA9-41B6-BB35-29FA56DAB535}">
      <dgm:prSet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ENTRATA LATO CAMPETTO</a:t>
          </a:r>
          <a:endParaRPr lang="it-IT" sz="1400" b="1" dirty="0"/>
        </a:p>
      </dgm:t>
    </dgm:pt>
    <dgm:pt modelId="{C01DBDD8-7C7C-492B-A850-CB1B23928537}" type="parTrans" cxnId="{E20D230A-BE75-4138-9D13-DFE5ACF50015}">
      <dgm:prSet custT="1"/>
      <dgm:spPr/>
      <dgm:t>
        <a:bodyPr/>
        <a:lstStyle/>
        <a:p>
          <a:endParaRPr lang="it-IT" sz="1400" b="1"/>
        </a:p>
      </dgm:t>
    </dgm:pt>
    <dgm:pt modelId="{E91F0EBC-6ECF-4333-ADF8-34F2EC687B77}" type="sibTrans" cxnId="{E20D230A-BE75-4138-9D13-DFE5ACF50015}">
      <dgm:prSet/>
      <dgm:spPr/>
      <dgm:t>
        <a:bodyPr/>
        <a:lstStyle/>
        <a:p>
          <a:endParaRPr lang="it-IT" b="1"/>
        </a:p>
      </dgm:t>
    </dgm:pt>
    <dgm:pt modelId="{B36C173B-0304-46C2-A9C9-C5B97A9840F3}">
      <dgm:prSet phldrT="[Testo]" custT="1"/>
      <dgm:spPr/>
      <dgm:t>
        <a:bodyPr/>
        <a:lstStyle/>
        <a:p>
          <a:r>
            <a:rPr lang="it-IT" sz="1600" b="1" dirty="0" smtClean="0"/>
            <a:t>4 CLASSI</a:t>
          </a:r>
        </a:p>
        <a:p>
          <a:r>
            <a:rPr lang="it-IT" sz="1600" b="1" dirty="0" smtClean="0">
              <a:solidFill>
                <a:srgbClr val="FF0000"/>
              </a:solidFill>
            </a:rPr>
            <a:t>Orario entrata: 8.30</a:t>
          </a:r>
        </a:p>
        <a:p>
          <a:r>
            <a:rPr lang="it-IT" sz="1600" b="1" dirty="0" smtClean="0">
              <a:solidFill>
                <a:srgbClr val="FF0000"/>
              </a:solidFill>
            </a:rPr>
            <a:t>Orario uscita: </a:t>
          </a:r>
          <a:endParaRPr lang="it-IT" sz="1600" b="1" dirty="0" smtClean="0"/>
        </a:p>
        <a:p>
          <a:r>
            <a:rPr lang="it-IT" sz="1600" b="1" dirty="0" smtClean="0">
              <a:solidFill>
                <a:srgbClr val="FF0000"/>
              </a:solidFill>
            </a:rPr>
            <a:t>LUN – 13.10</a:t>
          </a:r>
        </a:p>
        <a:p>
          <a:r>
            <a:rPr lang="it-IT" sz="1600" b="1" dirty="0" smtClean="0">
              <a:solidFill>
                <a:srgbClr val="FF0000"/>
              </a:solidFill>
            </a:rPr>
            <a:t>MAR – 13.40</a:t>
          </a:r>
        </a:p>
        <a:p>
          <a:r>
            <a:rPr lang="it-IT" sz="1600" b="1" dirty="0" smtClean="0">
              <a:solidFill>
                <a:srgbClr val="FF0000"/>
              </a:solidFill>
            </a:rPr>
            <a:t>MERC – 13.40</a:t>
          </a:r>
        </a:p>
        <a:p>
          <a:r>
            <a:rPr lang="it-IT" sz="1600" b="1" dirty="0" smtClean="0">
              <a:solidFill>
                <a:srgbClr val="FF0000"/>
              </a:solidFill>
            </a:rPr>
            <a:t>GIO – 13.10</a:t>
          </a:r>
        </a:p>
        <a:p>
          <a:r>
            <a:rPr lang="it-IT" sz="1600" b="1" dirty="0" smtClean="0">
              <a:solidFill>
                <a:srgbClr val="FF0000"/>
              </a:solidFill>
            </a:rPr>
            <a:t>VEN – 13.40</a:t>
          </a:r>
        </a:p>
        <a:p>
          <a:r>
            <a:rPr lang="it-IT" sz="1600" b="1" dirty="0" smtClean="0">
              <a:solidFill>
                <a:srgbClr val="FF0000"/>
              </a:solidFill>
            </a:rPr>
            <a:t>SAB – 13.40</a:t>
          </a:r>
          <a:endParaRPr lang="it-IT" sz="1600" b="1" dirty="0">
            <a:solidFill>
              <a:srgbClr val="FF0000"/>
            </a:solidFill>
          </a:endParaRPr>
        </a:p>
      </dgm:t>
    </dgm:pt>
    <dgm:pt modelId="{8BE2AF2E-3AAF-436E-8033-10B288C8968E}" type="sibTrans" cxnId="{7EA1DAAC-557D-4994-9236-7C9E4EC61E0E}">
      <dgm:prSet/>
      <dgm:spPr/>
      <dgm:t>
        <a:bodyPr/>
        <a:lstStyle/>
        <a:p>
          <a:endParaRPr lang="it-IT" b="1"/>
        </a:p>
      </dgm:t>
    </dgm:pt>
    <dgm:pt modelId="{4392C368-171B-4B5E-8085-54B8042641C5}" type="parTrans" cxnId="{7EA1DAAC-557D-4994-9236-7C9E4EC61E0E}">
      <dgm:prSet/>
      <dgm:spPr/>
      <dgm:t>
        <a:bodyPr/>
        <a:lstStyle/>
        <a:p>
          <a:endParaRPr lang="it-IT" b="1"/>
        </a:p>
      </dgm:t>
    </dgm:pt>
    <dgm:pt modelId="{5B14B125-1148-4221-BAF0-B3DC69D3DBDB}" type="pres">
      <dgm:prSet presAssocID="{B913275A-CACE-4831-BA45-F1A49DF2659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B9C6DF3-5531-4BEA-AF12-9AE222CB1181}" type="pres">
      <dgm:prSet presAssocID="{B36C173B-0304-46C2-A9C9-C5B97A9840F3}" presName="root1" presStyleCnt="0"/>
      <dgm:spPr/>
    </dgm:pt>
    <dgm:pt modelId="{42ACD751-A23C-4491-BC79-2ED5B6DECF7F}" type="pres">
      <dgm:prSet presAssocID="{B36C173B-0304-46C2-A9C9-C5B97A9840F3}" presName="LevelOneTextNode" presStyleLbl="node0" presStyleIdx="0" presStyleCnt="1" custScaleX="148535" custScaleY="43963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946E3A6-50A5-451A-BF4A-5ADA647539D9}" type="pres">
      <dgm:prSet presAssocID="{B36C173B-0304-46C2-A9C9-C5B97A9840F3}" presName="level2hierChild" presStyleCnt="0"/>
      <dgm:spPr/>
    </dgm:pt>
    <dgm:pt modelId="{306EA3F9-9BBA-4197-B849-E7DA8B875951}" type="pres">
      <dgm:prSet presAssocID="{6931FB97-AEDD-4702-A102-E5855A16E73A}" presName="conn2-1" presStyleLbl="parChTrans1D2" presStyleIdx="0" presStyleCnt="4"/>
      <dgm:spPr/>
      <dgm:t>
        <a:bodyPr/>
        <a:lstStyle/>
        <a:p>
          <a:endParaRPr lang="it-IT"/>
        </a:p>
      </dgm:t>
    </dgm:pt>
    <dgm:pt modelId="{447FFED5-52DA-4AF3-9A0A-ACD313D766A2}" type="pres">
      <dgm:prSet presAssocID="{6931FB97-AEDD-4702-A102-E5855A16E73A}" presName="connTx" presStyleLbl="parChTrans1D2" presStyleIdx="0" presStyleCnt="4"/>
      <dgm:spPr/>
      <dgm:t>
        <a:bodyPr/>
        <a:lstStyle/>
        <a:p>
          <a:endParaRPr lang="it-IT"/>
        </a:p>
      </dgm:t>
    </dgm:pt>
    <dgm:pt modelId="{574193E2-3B18-468C-8398-88673135B750}" type="pres">
      <dgm:prSet presAssocID="{F7FF885D-C192-496B-95BA-78E265061685}" presName="root2" presStyleCnt="0"/>
      <dgm:spPr/>
    </dgm:pt>
    <dgm:pt modelId="{9F32CE6A-6B24-442D-8B67-03F5BE9D64F6}" type="pres">
      <dgm:prSet presAssocID="{F7FF885D-C192-496B-95BA-78E265061685}" presName="LevelTwoTextNode" presStyleLbl="node2" presStyleIdx="0" presStyleCnt="4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A2991CD-8397-49E4-9EC0-87DD3C88A4ED}" type="pres">
      <dgm:prSet presAssocID="{F7FF885D-C192-496B-95BA-78E265061685}" presName="level3hierChild" presStyleCnt="0"/>
      <dgm:spPr/>
    </dgm:pt>
    <dgm:pt modelId="{7CEA017B-0746-4CAA-BE5C-4B5B5E3992AB}" type="pres">
      <dgm:prSet presAssocID="{946184F0-801A-4A0A-8DA7-7D95F01D6725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8D7E6CE0-8003-45EF-B1E9-4AE009C28FF7}" type="pres">
      <dgm:prSet presAssocID="{946184F0-801A-4A0A-8DA7-7D95F01D6725}" presName="connTx" presStyleLbl="parChTrans1D3" presStyleIdx="0" presStyleCnt="4"/>
      <dgm:spPr/>
      <dgm:t>
        <a:bodyPr/>
        <a:lstStyle/>
        <a:p>
          <a:endParaRPr lang="it-IT"/>
        </a:p>
      </dgm:t>
    </dgm:pt>
    <dgm:pt modelId="{C5178724-4536-47AC-96E2-F32374F556E5}" type="pres">
      <dgm:prSet presAssocID="{63AC85F8-4470-4217-A297-BF40965E1AD6}" presName="root2" presStyleCnt="0"/>
      <dgm:spPr/>
    </dgm:pt>
    <dgm:pt modelId="{6A16032E-5ED1-467A-8781-C0320BE09BFC}" type="pres">
      <dgm:prSet presAssocID="{63AC85F8-4470-4217-A297-BF40965E1AD6}" presName="LevelTwoTextNode" presStyleLbl="node3" presStyleIdx="0" presStyleCnt="4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0802E23-1C41-4239-BC7D-CC0AAB33FCEE}" type="pres">
      <dgm:prSet presAssocID="{63AC85F8-4470-4217-A297-BF40965E1AD6}" presName="level3hierChild" presStyleCnt="0"/>
      <dgm:spPr/>
    </dgm:pt>
    <dgm:pt modelId="{662B3218-A53E-40CC-B6DE-9B3702DF5022}" type="pres">
      <dgm:prSet presAssocID="{DEE8F821-4B9A-45A5-B8C2-8B9F4B7EAB7E}" presName="conn2-1" presStyleLbl="parChTrans1D4" presStyleIdx="0" presStyleCnt="4"/>
      <dgm:spPr/>
      <dgm:t>
        <a:bodyPr/>
        <a:lstStyle/>
        <a:p>
          <a:endParaRPr lang="it-IT"/>
        </a:p>
      </dgm:t>
    </dgm:pt>
    <dgm:pt modelId="{08106E85-4E31-4812-8363-F717C45CB6AD}" type="pres">
      <dgm:prSet presAssocID="{DEE8F821-4B9A-45A5-B8C2-8B9F4B7EAB7E}" presName="connTx" presStyleLbl="parChTrans1D4" presStyleIdx="0" presStyleCnt="4"/>
      <dgm:spPr/>
      <dgm:t>
        <a:bodyPr/>
        <a:lstStyle/>
        <a:p>
          <a:endParaRPr lang="it-IT"/>
        </a:p>
      </dgm:t>
    </dgm:pt>
    <dgm:pt modelId="{E90472C4-CC6E-4FDE-A6D9-D9B0EE2D5ADF}" type="pres">
      <dgm:prSet presAssocID="{9083BB49-9F71-4542-8C2B-56A29E3DB62E}" presName="root2" presStyleCnt="0"/>
      <dgm:spPr/>
    </dgm:pt>
    <dgm:pt modelId="{86552832-60FB-43A9-95DF-8E7A4E311AAF}" type="pres">
      <dgm:prSet presAssocID="{9083BB49-9F71-4542-8C2B-56A29E3DB62E}" presName="LevelTwoTextNode" presStyleLbl="node4" presStyleIdx="0" presStyleCnt="4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0D384F2-C760-4059-A4AE-49ACA73C4C51}" type="pres">
      <dgm:prSet presAssocID="{9083BB49-9F71-4542-8C2B-56A29E3DB62E}" presName="level3hierChild" presStyleCnt="0"/>
      <dgm:spPr/>
    </dgm:pt>
    <dgm:pt modelId="{D7E9E1E8-48AA-4893-BDAF-9F176EB98E83}" type="pres">
      <dgm:prSet presAssocID="{88F9D2B0-83CE-45FA-9BDD-5F8FF82D45F1}" presName="conn2-1" presStyleLbl="parChTrans1D2" presStyleIdx="1" presStyleCnt="4"/>
      <dgm:spPr/>
      <dgm:t>
        <a:bodyPr/>
        <a:lstStyle/>
        <a:p>
          <a:endParaRPr lang="it-IT"/>
        </a:p>
      </dgm:t>
    </dgm:pt>
    <dgm:pt modelId="{8B96BDAB-FC5A-49E2-B58B-1C7877B0D01D}" type="pres">
      <dgm:prSet presAssocID="{88F9D2B0-83CE-45FA-9BDD-5F8FF82D45F1}" presName="connTx" presStyleLbl="parChTrans1D2" presStyleIdx="1" presStyleCnt="4"/>
      <dgm:spPr/>
      <dgm:t>
        <a:bodyPr/>
        <a:lstStyle/>
        <a:p>
          <a:endParaRPr lang="it-IT"/>
        </a:p>
      </dgm:t>
    </dgm:pt>
    <dgm:pt modelId="{70F92E3F-FA0F-49C2-8390-F190290AE6BD}" type="pres">
      <dgm:prSet presAssocID="{A2E0F4C6-D15F-4B37-AAD6-CEEABE2291EA}" presName="root2" presStyleCnt="0"/>
      <dgm:spPr/>
    </dgm:pt>
    <dgm:pt modelId="{36B26E86-3CFD-4D64-BFC5-2180D0D2BA8B}" type="pres">
      <dgm:prSet presAssocID="{A2E0F4C6-D15F-4B37-AAD6-CEEABE2291EA}" presName="LevelTwoTextNode" presStyleLbl="node2" presStyleIdx="1" presStyleCnt="4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C347A43-3B53-4603-A4C8-9B8E5DDB323F}" type="pres">
      <dgm:prSet presAssocID="{A2E0F4C6-D15F-4B37-AAD6-CEEABE2291EA}" presName="level3hierChild" presStyleCnt="0"/>
      <dgm:spPr/>
    </dgm:pt>
    <dgm:pt modelId="{804E2B68-1227-4FC2-B36C-719AD4D976C9}" type="pres">
      <dgm:prSet presAssocID="{35653804-E110-48D3-85B7-AAE3E335B225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DD604220-A99E-4C32-BC7A-1AD3F712D94D}" type="pres">
      <dgm:prSet presAssocID="{35653804-E110-48D3-85B7-AAE3E335B225}" presName="connTx" presStyleLbl="parChTrans1D3" presStyleIdx="1" presStyleCnt="4"/>
      <dgm:spPr/>
      <dgm:t>
        <a:bodyPr/>
        <a:lstStyle/>
        <a:p>
          <a:endParaRPr lang="it-IT"/>
        </a:p>
      </dgm:t>
    </dgm:pt>
    <dgm:pt modelId="{0A1365E5-916A-49D5-A242-97EF1EF9C755}" type="pres">
      <dgm:prSet presAssocID="{4DDBFFF0-29BB-4236-B53C-E5D77EBEBFE3}" presName="root2" presStyleCnt="0"/>
      <dgm:spPr/>
    </dgm:pt>
    <dgm:pt modelId="{B86040CD-27DC-4C5F-97D1-404984932C9D}" type="pres">
      <dgm:prSet presAssocID="{4DDBFFF0-29BB-4236-B53C-E5D77EBEBFE3}" presName="LevelTwoTextNode" presStyleLbl="node3" presStyleIdx="1" presStyleCnt="4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6A5D9E6-3804-4258-8C0F-5110AEAA3203}" type="pres">
      <dgm:prSet presAssocID="{4DDBFFF0-29BB-4236-B53C-E5D77EBEBFE3}" presName="level3hierChild" presStyleCnt="0"/>
      <dgm:spPr/>
    </dgm:pt>
    <dgm:pt modelId="{B61084C2-EC48-4AE6-975B-9F41C15962E9}" type="pres">
      <dgm:prSet presAssocID="{CB4A486C-DFFF-4A0C-8E04-839F0BBE18D6}" presName="conn2-1" presStyleLbl="parChTrans1D4" presStyleIdx="1" presStyleCnt="4"/>
      <dgm:spPr/>
      <dgm:t>
        <a:bodyPr/>
        <a:lstStyle/>
        <a:p>
          <a:endParaRPr lang="it-IT"/>
        </a:p>
      </dgm:t>
    </dgm:pt>
    <dgm:pt modelId="{EC2048B5-A35B-4A73-A7E8-2CFD48665311}" type="pres">
      <dgm:prSet presAssocID="{CB4A486C-DFFF-4A0C-8E04-839F0BBE18D6}" presName="connTx" presStyleLbl="parChTrans1D4" presStyleIdx="1" presStyleCnt="4"/>
      <dgm:spPr/>
      <dgm:t>
        <a:bodyPr/>
        <a:lstStyle/>
        <a:p>
          <a:endParaRPr lang="it-IT"/>
        </a:p>
      </dgm:t>
    </dgm:pt>
    <dgm:pt modelId="{491E5A17-D347-4288-94D2-3113AA87975B}" type="pres">
      <dgm:prSet presAssocID="{891F9CEE-EF07-4C5D-A0BE-2170744A8C13}" presName="root2" presStyleCnt="0"/>
      <dgm:spPr/>
    </dgm:pt>
    <dgm:pt modelId="{0193D726-5742-41DD-BA9F-D8DC8C38D708}" type="pres">
      <dgm:prSet presAssocID="{891F9CEE-EF07-4C5D-A0BE-2170744A8C13}" presName="LevelTwoTextNode" presStyleLbl="node4" presStyleIdx="1" presStyleCnt="4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CF07AB8-6314-4DC4-A76D-DA5AF6B46EAD}" type="pres">
      <dgm:prSet presAssocID="{891F9CEE-EF07-4C5D-A0BE-2170744A8C13}" presName="level3hierChild" presStyleCnt="0"/>
      <dgm:spPr/>
    </dgm:pt>
    <dgm:pt modelId="{7EBD341D-2816-40D9-BE05-D22197B268E5}" type="pres">
      <dgm:prSet presAssocID="{A761727B-C408-4620-9DC3-D8E4E5D31D8F}" presName="conn2-1" presStyleLbl="parChTrans1D2" presStyleIdx="2" presStyleCnt="4"/>
      <dgm:spPr/>
      <dgm:t>
        <a:bodyPr/>
        <a:lstStyle/>
        <a:p>
          <a:endParaRPr lang="it-IT"/>
        </a:p>
      </dgm:t>
    </dgm:pt>
    <dgm:pt modelId="{0D6E80C0-D0E8-4AC2-B435-E0FB05FEDB1B}" type="pres">
      <dgm:prSet presAssocID="{A761727B-C408-4620-9DC3-D8E4E5D31D8F}" presName="connTx" presStyleLbl="parChTrans1D2" presStyleIdx="2" presStyleCnt="4"/>
      <dgm:spPr/>
      <dgm:t>
        <a:bodyPr/>
        <a:lstStyle/>
        <a:p>
          <a:endParaRPr lang="it-IT"/>
        </a:p>
      </dgm:t>
    </dgm:pt>
    <dgm:pt modelId="{86D248C8-A44B-4C97-99CF-0FF0EB91DDF8}" type="pres">
      <dgm:prSet presAssocID="{33894F65-E580-4C66-B8D0-109DEDC9FC73}" presName="root2" presStyleCnt="0"/>
      <dgm:spPr/>
    </dgm:pt>
    <dgm:pt modelId="{F8034287-0ECF-4DAE-9AE5-E42D975F5E06}" type="pres">
      <dgm:prSet presAssocID="{33894F65-E580-4C66-B8D0-109DEDC9FC73}" presName="LevelTwoTextNode" presStyleLbl="node2" presStyleIdx="2" presStyleCnt="4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AF47444-9965-4BA8-AED4-2F8E4A6675AE}" type="pres">
      <dgm:prSet presAssocID="{33894F65-E580-4C66-B8D0-109DEDC9FC73}" presName="level3hierChild" presStyleCnt="0"/>
      <dgm:spPr/>
    </dgm:pt>
    <dgm:pt modelId="{D27513D0-67B9-4EB0-9EBF-BE05A101E4EA}" type="pres">
      <dgm:prSet presAssocID="{54D69F7F-7D2E-4D7D-AB8D-AD554AC78808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64C7016C-D52C-47B2-9A0E-AC89A0038303}" type="pres">
      <dgm:prSet presAssocID="{54D69F7F-7D2E-4D7D-AB8D-AD554AC78808}" presName="connTx" presStyleLbl="parChTrans1D3" presStyleIdx="2" presStyleCnt="4"/>
      <dgm:spPr/>
      <dgm:t>
        <a:bodyPr/>
        <a:lstStyle/>
        <a:p>
          <a:endParaRPr lang="it-IT"/>
        </a:p>
      </dgm:t>
    </dgm:pt>
    <dgm:pt modelId="{8AFAF880-B5D7-44A8-83C4-E61B3AB2DFC8}" type="pres">
      <dgm:prSet presAssocID="{AFF444BF-890A-4F35-AE28-6BF9B2A76770}" presName="root2" presStyleCnt="0"/>
      <dgm:spPr/>
    </dgm:pt>
    <dgm:pt modelId="{41176244-583C-4399-9AEF-FB84CCC0D1FC}" type="pres">
      <dgm:prSet presAssocID="{AFF444BF-890A-4F35-AE28-6BF9B2A76770}" presName="LevelTwoTextNode" presStyleLbl="node3" presStyleIdx="2" presStyleCnt="4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6454A60-C403-4D7F-A411-4F55DC2E87C3}" type="pres">
      <dgm:prSet presAssocID="{AFF444BF-890A-4F35-AE28-6BF9B2A76770}" presName="level3hierChild" presStyleCnt="0"/>
      <dgm:spPr/>
    </dgm:pt>
    <dgm:pt modelId="{0BACC391-65FC-4880-9B67-17D8306531C4}" type="pres">
      <dgm:prSet presAssocID="{86BBC67C-3489-4813-A032-86650D8D7E27}" presName="conn2-1" presStyleLbl="parChTrans1D4" presStyleIdx="2" presStyleCnt="4"/>
      <dgm:spPr/>
      <dgm:t>
        <a:bodyPr/>
        <a:lstStyle/>
        <a:p>
          <a:endParaRPr lang="it-IT"/>
        </a:p>
      </dgm:t>
    </dgm:pt>
    <dgm:pt modelId="{CB5A83D0-F7B4-4A5C-998C-2EFF2A0D9383}" type="pres">
      <dgm:prSet presAssocID="{86BBC67C-3489-4813-A032-86650D8D7E27}" presName="connTx" presStyleLbl="parChTrans1D4" presStyleIdx="2" presStyleCnt="4"/>
      <dgm:spPr/>
      <dgm:t>
        <a:bodyPr/>
        <a:lstStyle/>
        <a:p>
          <a:endParaRPr lang="it-IT"/>
        </a:p>
      </dgm:t>
    </dgm:pt>
    <dgm:pt modelId="{50B6987A-A51F-4D4B-B1C2-E956A45BA6E8}" type="pres">
      <dgm:prSet presAssocID="{8D2FF8AD-9A7A-4EFB-BB4C-B716E8D42FD9}" presName="root2" presStyleCnt="0"/>
      <dgm:spPr/>
    </dgm:pt>
    <dgm:pt modelId="{0A6D7381-D8A6-40BB-8053-4DC024223850}" type="pres">
      <dgm:prSet presAssocID="{8D2FF8AD-9A7A-4EFB-BB4C-B716E8D42FD9}" presName="LevelTwoTextNode" presStyleLbl="node4" presStyleIdx="2" presStyleCnt="4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D70F868-7787-4C04-ABE8-6DCD11ABDB5A}" type="pres">
      <dgm:prSet presAssocID="{8D2FF8AD-9A7A-4EFB-BB4C-B716E8D42FD9}" presName="level3hierChild" presStyleCnt="0"/>
      <dgm:spPr/>
    </dgm:pt>
    <dgm:pt modelId="{D132E65B-1B94-425B-A0E2-9C64ABBE5E94}" type="pres">
      <dgm:prSet presAssocID="{7B242DF2-109E-4516-98F9-24C3C81F7076}" presName="conn2-1" presStyleLbl="parChTrans1D2" presStyleIdx="3" presStyleCnt="4"/>
      <dgm:spPr/>
      <dgm:t>
        <a:bodyPr/>
        <a:lstStyle/>
        <a:p>
          <a:endParaRPr lang="it-IT"/>
        </a:p>
      </dgm:t>
    </dgm:pt>
    <dgm:pt modelId="{92857E01-8977-491B-9267-1FC21D0318F8}" type="pres">
      <dgm:prSet presAssocID="{7B242DF2-109E-4516-98F9-24C3C81F7076}" presName="connTx" presStyleLbl="parChTrans1D2" presStyleIdx="3" presStyleCnt="4"/>
      <dgm:spPr/>
      <dgm:t>
        <a:bodyPr/>
        <a:lstStyle/>
        <a:p>
          <a:endParaRPr lang="it-IT"/>
        </a:p>
      </dgm:t>
    </dgm:pt>
    <dgm:pt modelId="{81290CE0-1855-43BB-81A7-9C2D34D0B582}" type="pres">
      <dgm:prSet presAssocID="{1D75F0A1-A7A0-41DD-A7B3-2B83974A68ED}" presName="root2" presStyleCnt="0"/>
      <dgm:spPr/>
    </dgm:pt>
    <dgm:pt modelId="{8EB5CC64-307C-403F-8E5B-B5A9CB293934}" type="pres">
      <dgm:prSet presAssocID="{1D75F0A1-A7A0-41DD-A7B3-2B83974A68ED}" presName="LevelTwoTextNode" presStyleLbl="node2" presStyleIdx="3" presStyleCnt="4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E1A0C37-C910-418E-BF36-33670A0AAE1C}" type="pres">
      <dgm:prSet presAssocID="{1D75F0A1-A7A0-41DD-A7B3-2B83974A68ED}" presName="level3hierChild" presStyleCnt="0"/>
      <dgm:spPr/>
    </dgm:pt>
    <dgm:pt modelId="{FE02FB85-1225-4B0B-A85B-92240E5F914F}" type="pres">
      <dgm:prSet presAssocID="{DC9646F5-1D01-4B27-B7B2-FD39EA998B56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58C6C2B1-6FFA-4400-9CA6-F85F739FE2FC}" type="pres">
      <dgm:prSet presAssocID="{DC9646F5-1D01-4B27-B7B2-FD39EA998B56}" presName="connTx" presStyleLbl="parChTrans1D3" presStyleIdx="3" presStyleCnt="4"/>
      <dgm:spPr/>
      <dgm:t>
        <a:bodyPr/>
        <a:lstStyle/>
        <a:p>
          <a:endParaRPr lang="it-IT"/>
        </a:p>
      </dgm:t>
    </dgm:pt>
    <dgm:pt modelId="{D4D1E3CA-3ECB-426D-B3AF-45085B211702}" type="pres">
      <dgm:prSet presAssocID="{DCB5F90E-F2D5-4881-968D-4711B36D16B6}" presName="root2" presStyleCnt="0"/>
      <dgm:spPr/>
    </dgm:pt>
    <dgm:pt modelId="{2E4386D7-1A2D-4758-AC83-D7133420FBA8}" type="pres">
      <dgm:prSet presAssocID="{DCB5F90E-F2D5-4881-968D-4711B36D16B6}" presName="LevelTwoTextNode" presStyleLbl="node3" presStyleIdx="3" presStyleCnt="4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1C085F5-C735-4B66-8A3F-D17CFCB2DF53}" type="pres">
      <dgm:prSet presAssocID="{DCB5F90E-F2D5-4881-968D-4711B36D16B6}" presName="level3hierChild" presStyleCnt="0"/>
      <dgm:spPr/>
    </dgm:pt>
    <dgm:pt modelId="{BC49999C-BF81-41A7-A4B1-A8983D9C9EE3}" type="pres">
      <dgm:prSet presAssocID="{C01DBDD8-7C7C-492B-A850-CB1B23928537}" presName="conn2-1" presStyleLbl="parChTrans1D4" presStyleIdx="3" presStyleCnt="4"/>
      <dgm:spPr/>
      <dgm:t>
        <a:bodyPr/>
        <a:lstStyle/>
        <a:p>
          <a:endParaRPr lang="it-IT"/>
        </a:p>
      </dgm:t>
    </dgm:pt>
    <dgm:pt modelId="{E81BE06A-4A2C-41E7-AF0D-030E7E6DF321}" type="pres">
      <dgm:prSet presAssocID="{C01DBDD8-7C7C-492B-A850-CB1B23928537}" presName="connTx" presStyleLbl="parChTrans1D4" presStyleIdx="3" presStyleCnt="4"/>
      <dgm:spPr/>
      <dgm:t>
        <a:bodyPr/>
        <a:lstStyle/>
        <a:p>
          <a:endParaRPr lang="it-IT"/>
        </a:p>
      </dgm:t>
    </dgm:pt>
    <dgm:pt modelId="{69E69E82-42D7-40C2-B487-B06403B5D96A}" type="pres">
      <dgm:prSet presAssocID="{6A45F7CB-7BA9-41B6-BB35-29FA56DAB535}" presName="root2" presStyleCnt="0"/>
      <dgm:spPr/>
    </dgm:pt>
    <dgm:pt modelId="{748712B5-CF60-41FD-A796-DE24BF906B3A}" type="pres">
      <dgm:prSet presAssocID="{6A45F7CB-7BA9-41B6-BB35-29FA56DAB535}" presName="LevelTwoTextNode" presStyleLbl="node4" presStyleIdx="3" presStyleCnt="4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B3BB99B-A023-4B74-8E72-B3A3AAFF76B1}" type="pres">
      <dgm:prSet presAssocID="{6A45F7CB-7BA9-41B6-BB35-29FA56DAB535}" presName="level3hierChild" presStyleCnt="0"/>
      <dgm:spPr/>
    </dgm:pt>
  </dgm:ptLst>
  <dgm:cxnLst>
    <dgm:cxn modelId="{F0F77C71-DCDE-45AA-B55D-69C1108810BF}" type="presOf" srcId="{54D69F7F-7D2E-4D7D-AB8D-AD554AC78808}" destId="{64C7016C-D52C-47B2-9A0E-AC89A0038303}" srcOrd="1" destOrd="0" presId="urn:microsoft.com/office/officeart/2005/8/layout/hierarchy2"/>
    <dgm:cxn modelId="{E166BC9C-0091-410D-BF75-0ABFAB76BEC2}" srcId="{F7FF885D-C192-496B-95BA-78E265061685}" destId="{63AC85F8-4470-4217-A297-BF40965E1AD6}" srcOrd="0" destOrd="0" parTransId="{946184F0-801A-4A0A-8DA7-7D95F01D6725}" sibTransId="{E3674125-C0AD-4A6D-A757-774412DB33BD}"/>
    <dgm:cxn modelId="{69A62182-9A43-4182-8C52-F3F168F28118}" type="presOf" srcId="{DC9646F5-1D01-4B27-B7B2-FD39EA998B56}" destId="{58C6C2B1-6FFA-4400-9CA6-F85F739FE2FC}" srcOrd="1" destOrd="0" presId="urn:microsoft.com/office/officeart/2005/8/layout/hierarchy2"/>
    <dgm:cxn modelId="{4038A8DF-1A03-4B7A-A617-4D87F341612C}" srcId="{A2E0F4C6-D15F-4B37-AAD6-CEEABE2291EA}" destId="{4DDBFFF0-29BB-4236-B53C-E5D77EBEBFE3}" srcOrd="0" destOrd="0" parTransId="{35653804-E110-48D3-85B7-AAE3E335B225}" sibTransId="{2C151A9A-E6DB-4F8F-BA21-30320DCE2072}"/>
    <dgm:cxn modelId="{0DD4786D-722E-4540-B931-B2355073A122}" srcId="{AFF444BF-890A-4F35-AE28-6BF9B2A76770}" destId="{8D2FF8AD-9A7A-4EFB-BB4C-B716E8D42FD9}" srcOrd="0" destOrd="0" parTransId="{86BBC67C-3489-4813-A032-86650D8D7E27}" sibTransId="{5E1C5963-73D0-4287-B3EC-D77FF36890AA}"/>
    <dgm:cxn modelId="{7EA1DAAC-557D-4994-9236-7C9E4EC61E0E}" srcId="{B913275A-CACE-4831-BA45-F1A49DF26592}" destId="{B36C173B-0304-46C2-A9C9-C5B97A9840F3}" srcOrd="0" destOrd="0" parTransId="{4392C368-171B-4B5E-8085-54B8042641C5}" sibTransId="{8BE2AF2E-3AAF-436E-8033-10B288C8968E}"/>
    <dgm:cxn modelId="{8A03138B-FB4A-41AE-B9F8-5E7C1FC26F18}" type="presOf" srcId="{86BBC67C-3489-4813-A032-86650D8D7E27}" destId="{0BACC391-65FC-4880-9B67-17D8306531C4}" srcOrd="0" destOrd="0" presId="urn:microsoft.com/office/officeart/2005/8/layout/hierarchy2"/>
    <dgm:cxn modelId="{CF8C7A50-FABF-4E52-A5AD-6895E6FDA4AC}" type="presOf" srcId="{7B242DF2-109E-4516-98F9-24C3C81F7076}" destId="{92857E01-8977-491B-9267-1FC21D0318F8}" srcOrd="1" destOrd="0" presId="urn:microsoft.com/office/officeart/2005/8/layout/hierarchy2"/>
    <dgm:cxn modelId="{F1BD9DC0-EEE2-4C3B-B682-64F5975B86E3}" type="presOf" srcId="{A761727B-C408-4620-9DC3-D8E4E5D31D8F}" destId="{7EBD341D-2816-40D9-BE05-D22197B268E5}" srcOrd="0" destOrd="0" presId="urn:microsoft.com/office/officeart/2005/8/layout/hierarchy2"/>
    <dgm:cxn modelId="{EAD0982B-36A2-44D4-A6E4-E4F7D15EC40B}" type="presOf" srcId="{7B242DF2-109E-4516-98F9-24C3C81F7076}" destId="{D132E65B-1B94-425B-A0E2-9C64ABBE5E94}" srcOrd="0" destOrd="0" presId="urn:microsoft.com/office/officeart/2005/8/layout/hierarchy2"/>
    <dgm:cxn modelId="{91D6302D-DCD7-42D0-8232-045CF7BE39A3}" type="presOf" srcId="{35653804-E110-48D3-85B7-AAE3E335B225}" destId="{804E2B68-1227-4FC2-B36C-719AD4D976C9}" srcOrd="0" destOrd="0" presId="urn:microsoft.com/office/officeart/2005/8/layout/hierarchy2"/>
    <dgm:cxn modelId="{447A9BB5-7EDF-4BE5-99C8-3D5B2380F893}" type="presOf" srcId="{CB4A486C-DFFF-4A0C-8E04-839F0BBE18D6}" destId="{B61084C2-EC48-4AE6-975B-9F41C15962E9}" srcOrd="0" destOrd="0" presId="urn:microsoft.com/office/officeart/2005/8/layout/hierarchy2"/>
    <dgm:cxn modelId="{C2FBEBF8-C073-4C82-9FC3-2F4F6C06F681}" type="presOf" srcId="{9083BB49-9F71-4542-8C2B-56A29E3DB62E}" destId="{86552832-60FB-43A9-95DF-8E7A4E311AAF}" srcOrd="0" destOrd="0" presId="urn:microsoft.com/office/officeart/2005/8/layout/hierarchy2"/>
    <dgm:cxn modelId="{C816DAB0-57DA-4218-97D8-A9F6CB2C3B7F}" srcId="{B36C173B-0304-46C2-A9C9-C5B97A9840F3}" destId="{A2E0F4C6-D15F-4B37-AAD6-CEEABE2291EA}" srcOrd="1" destOrd="0" parTransId="{88F9D2B0-83CE-45FA-9BDD-5F8FF82D45F1}" sibTransId="{C1C5C308-4E69-4723-8FA4-03D963332DC6}"/>
    <dgm:cxn modelId="{CC50AB50-2610-43D4-8015-6F986BBE6FCC}" srcId="{4DDBFFF0-29BB-4236-B53C-E5D77EBEBFE3}" destId="{891F9CEE-EF07-4C5D-A0BE-2170744A8C13}" srcOrd="0" destOrd="0" parTransId="{CB4A486C-DFFF-4A0C-8E04-839F0BBE18D6}" sibTransId="{C5A734D4-3236-4BB3-8731-46C86F53F8B3}"/>
    <dgm:cxn modelId="{F95BD5F5-2EC6-4AA8-B54C-7DCA93441081}" type="presOf" srcId="{AFF444BF-890A-4F35-AE28-6BF9B2A76770}" destId="{41176244-583C-4399-9AEF-FB84CCC0D1FC}" srcOrd="0" destOrd="0" presId="urn:microsoft.com/office/officeart/2005/8/layout/hierarchy2"/>
    <dgm:cxn modelId="{1EED90C3-31F1-4DBA-9F3A-5403CC9CA359}" type="presOf" srcId="{54D69F7F-7D2E-4D7D-AB8D-AD554AC78808}" destId="{D27513D0-67B9-4EB0-9EBF-BE05A101E4EA}" srcOrd="0" destOrd="0" presId="urn:microsoft.com/office/officeart/2005/8/layout/hierarchy2"/>
    <dgm:cxn modelId="{F870DEE8-C4FF-43A6-B881-81BF19555C30}" type="presOf" srcId="{A2E0F4C6-D15F-4B37-AAD6-CEEABE2291EA}" destId="{36B26E86-3CFD-4D64-BFC5-2180D0D2BA8B}" srcOrd="0" destOrd="0" presId="urn:microsoft.com/office/officeart/2005/8/layout/hierarchy2"/>
    <dgm:cxn modelId="{FF100595-5552-4D31-BC80-7F6FCCE01750}" type="presOf" srcId="{891F9CEE-EF07-4C5D-A0BE-2170744A8C13}" destId="{0193D726-5742-41DD-BA9F-D8DC8C38D708}" srcOrd="0" destOrd="0" presId="urn:microsoft.com/office/officeart/2005/8/layout/hierarchy2"/>
    <dgm:cxn modelId="{9E92EB25-5B75-42A8-96D9-DF7D0BF745E8}" type="presOf" srcId="{A761727B-C408-4620-9DC3-D8E4E5D31D8F}" destId="{0D6E80C0-D0E8-4AC2-B435-E0FB05FEDB1B}" srcOrd="1" destOrd="0" presId="urn:microsoft.com/office/officeart/2005/8/layout/hierarchy2"/>
    <dgm:cxn modelId="{802FD55C-E120-451E-B7DE-D58AA7F53054}" type="presOf" srcId="{6A45F7CB-7BA9-41B6-BB35-29FA56DAB535}" destId="{748712B5-CF60-41FD-A796-DE24BF906B3A}" srcOrd="0" destOrd="0" presId="urn:microsoft.com/office/officeart/2005/8/layout/hierarchy2"/>
    <dgm:cxn modelId="{5DEF7F53-AD5F-4CEE-9A2C-3C581EAA7207}" type="presOf" srcId="{63AC85F8-4470-4217-A297-BF40965E1AD6}" destId="{6A16032E-5ED1-467A-8781-C0320BE09BFC}" srcOrd="0" destOrd="0" presId="urn:microsoft.com/office/officeart/2005/8/layout/hierarchy2"/>
    <dgm:cxn modelId="{728BB641-5869-4B59-ADF7-284B6EAE3A95}" type="presOf" srcId="{6931FB97-AEDD-4702-A102-E5855A16E73A}" destId="{306EA3F9-9BBA-4197-B849-E7DA8B875951}" srcOrd="0" destOrd="0" presId="urn:microsoft.com/office/officeart/2005/8/layout/hierarchy2"/>
    <dgm:cxn modelId="{839943F0-60B9-421A-A915-DB59F9FC4F6C}" type="presOf" srcId="{C01DBDD8-7C7C-492B-A850-CB1B23928537}" destId="{E81BE06A-4A2C-41E7-AF0D-030E7E6DF321}" srcOrd="1" destOrd="0" presId="urn:microsoft.com/office/officeart/2005/8/layout/hierarchy2"/>
    <dgm:cxn modelId="{D2EEE337-FF0D-4E7E-9528-42E8BD0B36BA}" type="presOf" srcId="{B36C173B-0304-46C2-A9C9-C5B97A9840F3}" destId="{42ACD751-A23C-4491-BC79-2ED5B6DECF7F}" srcOrd="0" destOrd="0" presId="urn:microsoft.com/office/officeart/2005/8/layout/hierarchy2"/>
    <dgm:cxn modelId="{583225FD-2B5E-40EC-9356-7C12DCF0D0ED}" srcId="{B36C173B-0304-46C2-A9C9-C5B97A9840F3}" destId="{1D75F0A1-A7A0-41DD-A7B3-2B83974A68ED}" srcOrd="3" destOrd="0" parTransId="{7B242DF2-109E-4516-98F9-24C3C81F7076}" sibTransId="{1EA24747-9987-4198-A62A-0687EE263FDD}"/>
    <dgm:cxn modelId="{B66B1EA3-29A1-4DB9-8C46-F1190F6FAB20}" type="presOf" srcId="{8D2FF8AD-9A7A-4EFB-BB4C-B716E8D42FD9}" destId="{0A6D7381-D8A6-40BB-8053-4DC024223850}" srcOrd="0" destOrd="0" presId="urn:microsoft.com/office/officeart/2005/8/layout/hierarchy2"/>
    <dgm:cxn modelId="{01150FD2-B475-4791-8796-122F928D03EB}" type="presOf" srcId="{946184F0-801A-4A0A-8DA7-7D95F01D6725}" destId="{8D7E6CE0-8003-45EF-B1E9-4AE009C28FF7}" srcOrd="1" destOrd="0" presId="urn:microsoft.com/office/officeart/2005/8/layout/hierarchy2"/>
    <dgm:cxn modelId="{A9946D6F-469E-408E-BED1-17A9C854129C}" type="presOf" srcId="{CB4A486C-DFFF-4A0C-8E04-839F0BBE18D6}" destId="{EC2048B5-A35B-4A73-A7E8-2CFD48665311}" srcOrd="1" destOrd="0" presId="urn:microsoft.com/office/officeart/2005/8/layout/hierarchy2"/>
    <dgm:cxn modelId="{5F322340-2977-4D5C-A024-BCAC5E64547E}" srcId="{33894F65-E580-4C66-B8D0-109DEDC9FC73}" destId="{AFF444BF-890A-4F35-AE28-6BF9B2A76770}" srcOrd="0" destOrd="0" parTransId="{54D69F7F-7D2E-4D7D-AB8D-AD554AC78808}" sibTransId="{03D2013F-5ECA-4600-8A9E-59895883D134}"/>
    <dgm:cxn modelId="{62CE4394-5969-4BEA-A709-966F3A9CAB42}" type="presOf" srcId="{35653804-E110-48D3-85B7-AAE3E335B225}" destId="{DD604220-A99E-4C32-BC7A-1AD3F712D94D}" srcOrd="1" destOrd="0" presId="urn:microsoft.com/office/officeart/2005/8/layout/hierarchy2"/>
    <dgm:cxn modelId="{905B84CA-F619-43A4-B0C4-F05B69A1A933}" srcId="{63AC85F8-4470-4217-A297-BF40965E1AD6}" destId="{9083BB49-9F71-4542-8C2B-56A29E3DB62E}" srcOrd="0" destOrd="0" parTransId="{DEE8F821-4B9A-45A5-B8C2-8B9F4B7EAB7E}" sibTransId="{2F1D35B5-8676-4D58-9FA0-D02CC9DB0D6B}"/>
    <dgm:cxn modelId="{B24452AD-B472-401A-9165-6A0A141FAFB2}" type="presOf" srcId="{33894F65-E580-4C66-B8D0-109DEDC9FC73}" destId="{F8034287-0ECF-4DAE-9AE5-E42D975F5E06}" srcOrd="0" destOrd="0" presId="urn:microsoft.com/office/officeart/2005/8/layout/hierarchy2"/>
    <dgm:cxn modelId="{13B492C9-A29B-45FF-8744-EF7F9D862C9C}" type="presOf" srcId="{86BBC67C-3489-4813-A032-86650D8D7E27}" destId="{CB5A83D0-F7B4-4A5C-998C-2EFF2A0D9383}" srcOrd="1" destOrd="0" presId="urn:microsoft.com/office/officeart/2005/8/layout/hierarchy2"/>
    <dgm:cxn modelId="{5D2E220D-56B0-4C69-B814-FCAC0FD1C817}" type="presOf" srcId="{88F9D2B0-83CE-45FA-9BDD-5F8FF82D45F1}" destId="{D7E9E1E8-48AA-4893-BDAF-9F176EB98E83}" srcOrd="0" destOrd="0" presId="urn:microsoft.com/office/officeart/2005/8/layout/hierarchy2"/>
    <dgm:cxn modelId="{234B14A8-9BC6-4EB4-9569-69A52050A0AC}" srcId="{B36C173B-0304-46C2-A9C9-C5B97A9840F3}" destId="{33894F65-E580-4C66-B8D0-109DEDC9FC73}" srcOrd="2" destOrd="0" parTransId="{A761727B-C408-4620-9DC3-D8E4E5D31D8F}" sibTransId="{D09E8168-7AD9-4F51-BF51-2A395D8DD7ED}"/>
    <dgm:cxn modelId="{829E75DB-C595-4BF1-9DA1-3409FC79C12B}" type="presOf" srcId="{6931FB97-AEDD-4702-A102-E5855A16E73A}" destId="{447FFED5-52DA-4AF3-9A0A-ACD313D766A2}" srcOrd="1" destOrd="0" presId="urn:microsoft.com/office/officeart/2005/8/layout/hierarchy2"/>
    <dgm:cxn modelId="{F12A28AF-120B-487F-8D0D-E7B149256218}" type="presOf" srcId="{DCB5F90E-F2D5-4881-968D-4711B36D16B6}" destId="{2E4386D7-1A2D-4758-AC83-D7133420FBA8}" srcOrd="0" destOrd="0" presId="urn:microsoft.com/office/officeart/2005/8/layout/hierarchy2"/>
    <dgm:cxn modelId="{6AA059C4-E8ED-4AB5-B982-2B28BC99D090}" type="presOf" srcId="{DC9646F5-1D01-4B27-B7B2-FD39EA998B56}" destId="{FE02FB85-1225-4B0B-A85B-92240E5F914F}" srcOrd="0" destOrd="0" presId="urn:microsoft.com/office/officeart/2005/8/layout/hierarchy2"/>
    <dgm:cxn modelId="{76A9384B-114D-4EBB-8407-D57E448D8250}" type="presOf" srcId="{946184F0-801A-4A0A-8DA7-7D95F01D6725}" destId="{7CEA017B-0746-4CAA-BE5C-4B5B5E3992AB}" srcOrd="0" destOrd="0" presId="urn:microsoft.com/office/officeart/2005/8/layout/hierarchy2"/>
    <dgm:cxn modelId="{F53E406F-777E-4818-B31A-789ECDAC80E6}" type="presOf" srcId="{4DDBFFF0-29BB-4236-B53C-E5D77EBEBFE3}" destId="{B86040CD-27DC-4C5F-97D1-404984932C9D}" srcOrd="0" destOrd="0" presId="urn:microsoft.com/office/officeart/2005/8/layout/hierarchy2"/>
    <dgm:cxn modelId="{075B93F7-2346-4BCF-9039-EC573B52D83D}" type="presOf" srcId="{C01DBDD8-7C7C-492B-A850-CB1B23928537}" destId="{BC49999C-BF81-41A7-A4B1-A8983D9C9EE3}" srcOrd="0" destOrd="0" presId="urn:microsoft.com/office/officeart/2005/8/layout/hierarchy2"/>
    <dgm:cxn modelId="{A91FD493-2DA8-4AA6-A0A4-829AC6AB4C51}" srcId="{1D75F0A1-A7A0-41DD-A7B3-2B83974A68ED}" destId="{DCB5F90E-F2D5-4881-968D-4711B36D16B6}" srcOrd="0" destOrd="0" parTransId="{DC9646F5-1D01-4B27-B7B2-FD39EA998B56}" sibTransId="{36901E1B-0731-4229-8873-7D54A18659C8}"/>
    <dgm:cxn modelId="{B02E227B-8894-44B7-BE9A-EFAF28BF5DBA}" type="presOf" srcId="{1D75F0A1-A7A0-41DD-A7B3-2B83974A68ED}" destId="{8EB5CC64-307C-403F-8E5B-B5A9CB293934}" srcOrd="0" destOrd="0" presId="urn:microsoft.com/office/officeart/2005/8/layout/hierarchy2"/>
    <dgm:cxn modelId="{E20D230A-BE75-4138-9D13-DFE5ACF50015}" srcId="{DCB5F90E-F2D5-4881-968D-4711B36D16B6}" destId="{6A45F7CB-7BA9-41B6-BB35-29FA56DAB535}" srcOrd="0" destOrd="0" parTransId="{C01DBDD8-7C7C-492B-A850-CB1B23928537}" sibTransId="{E91F0EBC-6ECF-4333-ADF8-34F2EC687B77}"/>
    <dgm:cxn modelId="{ED640127-EC0C-4AF8-8DAA-9E89E5B81363}" type="presOf" srcId="{DEE8F821-4B9A-45A5-B8C2-8B9F4B7EAB7E}" destId="{08106E85-4E31-4812-8363-F717C45CB6AD}" srcOrd="1" destOrd="0" presId="urn:microsoft.com/office/officeart/2005/8/layout/hierarchy2"/>
    <dgm:cxn modelId="{547DAF6D-3AFF-4846-904D-A4EEDEF98B2B}" type="presOf" srcId="{88F9D2B0-83CE-45FA-9BDD-5F8FF82D45F1}" destId="{8B96BDAB-FC5A-49E2-B58B-1C7877B0D01D}" srcOrd="1" destOrd="0" presId="urn:microsoft.com/office/officeart/2005/8/layout/hierarchy2"/>
    <dgm:cxn modelId="{5A307A28-66E9-4276-BBC0-D7B3B893022B}" type="presOf" srcId="{F7FF885D-C192-496B-95BA-78E265061685}" destId="{9F32CE6A-6B24-442D-8B67-03F5BE9D64F6}" srcOrd="0" destOrd="0" presId="urn:microsoft.com/office/officeart/2005/8/layout/hierarchy2"/>
    <dgm:cxn modelId="{3A424C51-6E5A-4842-A2AE-724CE094036A}" srcId="{B36C173B-0304-46C2-A9C9-C5B97A9840F3}" destId="{F7FF885D-C192-496B-95BA-78E265061685}" srcOrd="0" destOrd="0" parTransId="{6931FB97-AEDD-4702-A102-E5855A16E73A}" sibTransId="{60A46384-294E-4CCC-B21F-6A5256C82E53}"/>
    <dgm:cxn modelId="{1F36C511-32FD-46C2-82C0-5CA00B6DBEEE}" type="presOf" srcId="{DEE8F821-4B9A-45A5-B8C2-8B9F4B7EAB7E}" destId="{662B3218-A53E-40CC-B6DE-9B3702DF5022}" srcOrd="0" destOrd="0" presId="urn:microsoft.com/office/officeart/2005/8/layout/hierarchy2"/>
    <dgm:cxn modelId="{FF4987E4-89EB-4FB9-8110-ED8392DBE161}" type="presOf" srcId="{B913275A-CACE-4831-BA45-F1A49DF26592}" destId="{5B14B125-1148-4221-BAF0-B3DC69D3DBDB}" srcOrd="0" destOrd="0" presId="urn:microsoft.com/office/officeart/2005/8/layout/hierarchy2"/>
    <dgm:cxn modelId="{A6FB0136-21EB-4014-A443-1ABA22E60A35}" type="presParOf" srcId="{5B14B125-1148-4221-BAF0-B3DC69D3DBDB}" destId="{4B9C6DF3-5531-4BEA-AF12-9AE222CB1181}" srcOrd="0" destOrd="0" presId="urn:microsoft.com/office/officeart/2005/8/layout/hierarchy2"/>
    <dgm:cxn modelId="{5FBD5AF6-DE34-45BC-BA15-7AC9D173845C}" type="presParOf" srcId="{4B9C6DF3-5531-4BEA-AF12-9AE222CB1181}" destId="{42ACD751-A23C-4491-BC79-2ED5B6DECF7F}" srcOrd="0" destOrd="0" presId="urn:microsoft.com/office/officeart/2005/8/layout/hierarchy2"/>
    <dgm:cxn modelId="{9E75731A-A519-4A5F-A022-107E5A3CBA1F}" type="presParOf" srcId="{4B9C6DF3-5531-4BEA-AF12-9AE222CB1181}" destId="{6946E3A6-50A5-451A-BF4A-5ADA647539D9}" srcOrd="1" destOrd="0" presId="urn:microsoft.com/office/officeart/2005/8/layout/hierarchy2"/>
    <dgm:cxn modelId="{12B5F7EF-88A8-40B9-A84A-3AE53755D35F}" type="presParOf" srcId="{6946E3A6-50A5-451A-BF4A-5ADA647539D9}" destId="{306EA3F9-9BBA-4197-B849-E7DA8B875951}" srcOrd="0" destOrd="0" presId="urn:microsoft.com/office/officeart/2005/8/layout/hierarchy2"/>
    <dgm:cxn modelId="{87700C0F-E52F-4DE9-8F82-393800A59796}" type="presParOf" srcId="{306EA3F9-9BBA-4197-B849-E7DA8B875951}" destId="{447FFED5-52DA-4AF3-9A0A-ACD313D766A2}" srcOrd="0" destOrd="0" presId="urn:microsoft.com/office/officeart/2005/8/layout/hierarchy2"/>
    <dgm:cxn modelId="{C506AA0B-D5DA-426F-BB7B-6E380C134AF7}" type="presParOf" srcId="{6946E3A6-50A5-451A-BF4A-5ADA647539D9}" destId="{574193E2-3B18-468C-8398-88673135B750}" srcOrd="1" destOrd="0" presId="urn:microsoft.com/office/officeart/2005/8/layout/hierarchy2"/>
    <dgm:cxn modelId="{1AE9588F-7900-4842-8E05-344E9C5DFFA5}" type="presParOf" srcId="{574193E2-3B18-468C-8398-88673135B750}" destId="{9F32CE6A-6B24-442D-8B67-03F5BE9D64F6}" srcOrd="0" destOrd="0" presId="urn:microsoft.com/office/officeart/2005/8/layout/hierarchy2"/>
    <dgm:cxn modelId="{CA5CB727-8E82-48C5-8664-CEF36FACAADF}" type="presParOf" srcId="{574193E2-3B18-468C-8398-88673135B750}" destId="{5A2991CD-8397-49E4-9EC0-87DD3C88A4ED}" srcOrd="1" destOrd="0" presId="urn:microsoft.com/office/officeart/2005/8/layout/hierarchy2"/>
    <dgm:cxn modelId="{B09DD38D-EAE2-458D-A9CB-D0FA658E9188}" type="presParOf" srcId="{5A2991CD-8397-49E4-9EC0-87DD3C88A4ED}" destId="{7CEA017B-0746-4CAA-BE5C-4B5B5E3992AB}" srcOrd="0" destOrd="0" presId="urn:microsoft.com/office/officeart/2005/8/layout/hierarchy2"/>
    <dgm:cxn modelId="{051E6DB9-A490-4F73-BC94-13ABF7E45BED}" type="presParOf" srcId="{7CEA017B-0746-4CAA-BE5C-4B5B5E3992AB}" destId="{8D7E6CE0-8003-45EF-B1E9-4AE009C28FF7}" srcOrd="0" destOrd="0" presId="urn:microsoft.com/office/officeart/2005/8/layout/hierarchy2"/>
    <dgm:cxn modelId="{AA5F5D89-921A-48BF-8891-C1A3A9F744B2}" type="presParOf" srcId="{5A2991CD-8397-49E4-9EC0-87DD3C88A4ED}" destId="{C5178724-4536-47AC-96E2-F32374F556E5}" srcOrd="1" destOrd="0" presId="urn:microsoft.com/office/officeart/2005/8/layout/hierarchy2"/>
    <dgm:cxn modelId="{B155E079-D152-4C60-AAB4-2295E8E6771A}" type="presParOf" srcId="{C5178724-4536-47AC-96E2-F32374F556E5}" destId="{6A16032E-5ED1-467A-8781-C0320BE09BFC}" srcOrd="0" destOrd="0" presId="urn:microsoft.com/office/officeart/2005/8/layout/hierarchy2"/>
    <dgm:cxn modelId="{735739B0-4C00-4DCC-9049-6F9D30DAA7E8}" type="presParOf" srcId="{C5178724-4536-47AC-96E2-F32374F556E5}" destId="{E0802E23-1C41-4239-BC7D-CC0AAB33FCEE}" srcOrd="1" destOrd="0" presId="urn:microsoft.com/office/officeart/2005/8/layout/hierarchy2"/>
    <dgm:cxn modelId="{C10BB98A-BAD4-4017-B32C-795C6581D96F}" type="presParOf" srcId="{E0802E23-1C41-4239-BC7D-CC0AAB33FCEE}" destId="{662B3218-A53E-40CC-B6DE-9B3702DF5022}" srcOrd="0" destOrd="0" presId="urn:microsoft.com/office/officeart/2005/8/layout/hierarchy2"/>
    <dgm:cxn modelId="{DB4A0CB3-5FD9-40D4-A283-5CAB4042D226}" type="presParOf" srcId="{662B3218-A53E-40CC-B6DE-9B3702DF5022}" destId="{08106E85-4E31-4812-8363-F717C45CB6AD}" srcOrd="0" destOrd="0" presId="urn:microsoft.com/office/officeart/2005/8/layout/hierarchy2"/>
    <dgm:cxn modelId="{118A9D11-19F7-4B73-B0A5-800EED514100}" type="presParOf" srcId="{E0802E23-1C41-4239-BC7D-CC0AAB33FCEE}" destId="{E90472C4-CC6E-4FDE-A6D9-D9B0EE2D5ADF}" srcOrd="1" destOrd="0" presId="urn:microsoft.com/office/officeart/2005/8/layout/hierarchy2"/>
    <dgm:cxn modelId="{C47787DD-B6E1-48AB-B4E3-185CE09F4E67}" type="presParOf" srcId="{E90472C4-CC6E-4FDE-A6D9-D9B0EE2D5ADF}" destId="{86552832-60FB-43A9-95DF-8E7A4E311AAF}" srcOrd="0" destOrd="0" presId="urn:microsoft.com/office/officeart/2005/8/layout/hierarchy2"/>
    <dgm:cxn modelId="{1CBCF0E5-FBB9-40E9-BBFB-78BC3049C269}" type="presParOf" srcId="{E90472C4-CC6E-4FDE-A6D9-D9B0EE2D5ADF}" destId="{00D384F2-C760-4059-A4AE-49ACA73C4C51}" srcOrd="1" destOrd="0" presId="urn:microsoft.com/office/officeart/2005/8/layout/hierarchy2"/>
    <dgm:cxn modelId="{DD188451-E460-436A-88F0-8E12850380A8}" type="presParOf" srcId="{6946E3A6-50A5-451A-BF4A-5ADA647539D9}" destId="{D7E9E1E8-48AA-4893-BDAF-9F176EB98E83}" srcOrd="2" destOrd="0" presId="urn:microsoft.com/office/officeart/2005/8/layout/hierarchy2"/>
    <dgm:cxn modelId="{5255FD83-4D6F-4275-9903-9BF6A35B6B46}" type="presParOf" srcId="{D7E9E1E8-48AA-4893-BDAF-9F176EB98E83}" destId="{8B96BDAB-FC5A-49E2-B58B-1C7877B0D01D}" srcOrd="0" destOrd="0" presId="urn:microsoft.com/office/officeart/2005/8/layout/hierarchy2"/>
    <dgm:cxn modelId="{7382A794-3902-4650-B767-DE33EDA732C7}" type="presParOf" srcId="{6946E3A6-50A5-451A-BF4A-5ADA647539D9}" destId="{70F92E3F-FA0F-49C2-8390-F190290AE6BD}" srcOrd="3" destOrd="0" presId="urn:microsoft.com/office/officeart/2005/8/layout/hierarchy2"/>
    <dgm:cxn modelId="{1063B015-FB56-436C-9010-3B7C7E8ECEAB}" type="presParOf" srcId="{70F92E3F-FA0F-49C2-8390-F190290AE6BD}" destId="{36B26E86-3CFD-4D64-BFC5-2180D0D2BA8B}" srcOrd="0" destOrd="0" presId="urn:microsoft.com/office/officeart/2005/8/layout/hierarchy2"/>
    <dgm:cxn modelId="{5D292BCE-2385-41B6-8A40-586E533F8524}" type="presParOf" srcId="{70F92E3F-FA0F-49C2-8390-F190290AE6BD}" destId="{0C347A43-3B53-4603-A4C8-9B8E5DDB323F}" srcOrd="1" destOrd="0" presId="urn:microsoft.com/office/officeart/2005/8/layout/hierarchy2"/>
    <dgm:cxn modelId="{B2DFEB79-FFEE-435B-9E47-E796DEE5E92F}" type="presParOf" srcId="{0C347A43-3B53-4603-A4C8-9B8E5DDB323F}" destId="{804E2B68-1227-4FC2-B36C-719AD4D976C9}" srcOrd="0" destOrd="0" presId="urn:microsoft.com/office/officeart/2005/8/layout/hierarchy2"/>
    <dgm:cxn modelId="{C123002B-232C-49BA-A3BF-6D1CBCB40535}" type="presParOf" srcId="{804E2B68-1227-4FC2-B36C-719AD4D976C9}" destId="{DD604220-A99E-4C32-BC7A-1AD3F712D94D}" srcOrd="0" destOrd="0" presId="urn:microsoft.com/office/officeart/2005/8/layout/hierarchy2"/>
    <dgm:cxn modelId="{A24C427D-2E64-443F-9B08-4F117D9F3E9F}" type="presParOf" srcId="{0C347A43-3B53-4603-A4C8-9B8E5DDB323F}" destId="{0A1365E5-916A-49D5-A242-97EF1EF9C755}" srcOrd="1" destOrd="0" presId="urn:microsoft.com/office/officeart/2005/8/layout/hierarchy2"/>
    <dgm:cxn modelId="{F5140D92-4FD2-4013-9EF9-2BA11C9C9CB3}" type="presParOf" srcId="{0A1365E5-916A-49D5-A242-97EF1EF9C755}" destId="{B86040CD-27DC-4C5F-97D1-404984932C9D}" srcOrd="0" destOrd="0" presId="urn:microsoft.com/office/officeart/2005/8/layout/hierarchy2"/>
    <dgm:cxn modelId="{0EE1EE4E-775E-4B68-B676-95D9A710DFE7}" type="presParOf" srcId="{0A1365E5-916A-49D5-A242-97EF1EF9C755}" destId="{46A5D9E6-3804-4258-8C0F-5110AEAA3203}" srcOrd="1" destOrd="0" presId="urn:microsoft.com/office/officeart/2005/8/layout/hierarchy2"/>
    <dgm:cxn modelId="{447CA000-0C83-42D9-B96E-CB864BF75AD7}" type="presParOf" srcId="{46A5D9E6-3804-4258-8C0F-5110AEAA3203}" destId="{B61084C2-EC48-4AE6-975B-9F41C15962E9}" srcOrd="0" destOrd="0" presId="urn:microsoft.com/office/officeart/2005/8/layout/hierarchy2"/>
    <dgm:cxn modelId="{BAE8D29C-0AF4-4D80-8A4A-817F89853C41}" type="presParOf" srcId="{B61084C2-EC48-4AE6-975B-9F41C15962E9}" destId="{EC2048B5-A35B-4A73-A7E8-2CFD48665311}" srcOrd="0" destOrd="0" presId="urn:microsoft.com/office/officeart/2005/8/layout/hierarchy2"/>
    <dgm:cxn modelId="{47834E15-CBEA-4BAC-AC3D-48F9BBDA09A3}" type="presParOf" srcId="{46A5D9E6-3804-4258-8C0F-5110AEAA3203}" destId="{491E5A17-D347-4288-94D2-3113AA87975B}" srcOrd="1" destOrd="0" presId="urn:microsoft.com/office/officeart/2005/8/layout/hierarchy2"/>
    <dgm:cxn modelId="{6F1A8377-2207-4B92-A9EA-E6E0A55C19BF}" type="presParOf" srcId="{491E5A17-D347-4288-94D2-3113AA87975B}" destId="{0193D726-5742-41DD-BA9F-D8DC8C38D708}" srcOrd="0" destOrd="0" presId="urn:microsoft.com/office/officeart/2005/8/layout/hierarchy2"/>
    <dgm:cxn modelId="{CD709A94-54D5-4188-88DC-44859568305A}" type="presParOf" srcId="{491E5A17-D347-4288-94D2-3113AA87975B}" destId="{CCF07AB8-6314-4DC4-A76D-DA5AF6B46EAD}" srcOrd="1" destOrd="0" presId="urn:microsoft.com/office/officeart/2005/8/layout/hierarchy2"/>
    <dgm:cxn modelId="{B1C8103A-B0A2-452F-B56F-99F127E04A7A}" type="presParOf" srcId="{6946E3A6-50A5-451A-BF4A-5ADA647539D9}" destId="{7EBD341D-2816-40D9-BE05-D22197B268E5}" srcOrd="4" destOrd="0" presId="urn:microsoft.com/office/officeart/2005/8/layout/hierarchy2"/>
    <dgm:cxn modelId="{C9FA47DE-F121-4F71-AFAE-D381F2917480}" type="presParOf" srcId="{7EBD341D-2816-40D9-BE05-D22197B268E5}" destId="{0D6E80C0-D0E8-4AC2-B435-E0FB05FEDB1B}" srcOrd="0" destOrd="0" presId="urn:microsoft.com/office/officeart/2005/8/layout/hierarchy2"/>
    <dgm:cxn modelId="{EA6450EE-01DE-4FDE-B0F2-EEB6FAEF4505}" type="presParOf" srcId="{6946E3A6-50A5-451A-BF4A-5ADA647539D9}" destId="{86D248C8-A44B-4C97-99CF-0FF0EB91DDF8}" srcOrd="5" destOrd="0" presId="urn:microsoft.com/office/officeart/2005/8/layout/hierarchy2"/>
    <dgm:cxn modelId="{E8C2845F-26D3-4872-BDE5-ABD783323D0A}" type="presParOf" srcId="{86D248C8-A44B-4C97-99CF-0FF0EB91DDF8}" destId="{F8034287-0ECF-4DAE-9AE5-E42D975F5E06}" srcOrd="0" destOrd="0" presId="urn:microsoft.com/office/officeart/2005/8/layout/hierarchy2"/>
    <dgm:cxn modelId="{50A73812-D415-4EFA-9F95-23B38956441E}" type="presParOf" srcId="{86D248C8-A44B-4C97-99CF-0FF0EB91DDF8}" destId="{2AF47444-9965-4BA8-AED4-2F8E4A6675AE}" srcOrd="1" destOrd="0" presId="urn:microsoft.com/office/officeart/2005/8/layout/hierarchy2"/>
    <dgm:cxn modelId="{1AC54718-8519-4E27-A961-B57FC73BE207}" type="presParOf" srcId="{2AF47444-9965-4BA8-AED4-2F8E4A6675AE}" destId="{D27513D0-67B9-4EB0-9EBF-BE05A101E4EA}" srcOrd="0" destOrd="0" presId="urn:microsoft.com/office/officeart/2005/8/layout/hierarchy2"/>
    <dgm:cxn modelId="{C6551F64-ED81-4A1A-B4EF-235FBF28792B}" type="presParOf" srcId="{D27513D0-67B9-4EB0-9EBF-BE05A101E4EA}" destId="{64C7016C-D52C-47B2-9A0E-AC89A0038303}" srcOrd="0" destOrd="0" presId="urn:microsoft.com/office/officeart/2005/8/layout/hierarchy2"/>
    <dgm:cxn modelId="{317AB190-88BF-4FF9-B599-532A51CE8C7D}" type="presParOf" srcId="{2AF47444-9965-4BA8-AED4-2F8E4A6675AE}" destId="{8AFAF880-B5D7-44A8-83C4-E61B3AB2DFC8}" srcOrd="1" destOrd="0" presId="urn:microsoft.com/office/officeart/2005/8/layout/hierarchy2"/>
    <dgm:cxn modelId="{E7687ACF-66A5-434A-A50E-89F922821320}" type="presParOf" srcId="{8AFAF880-B5D7-44A8-83C4-E61B3AB2DFC8}" destId="{41176244-583C-4399-9AEF-FB84CCC0D1FC}" srcOrd="0" destOrd="0" presId="urn:microsoft.com/office/officeart/2005/8/layout/hierarchy2"/>
    <dgm:cxn modelId="{52CBCA97-D63D-4E17-8E81-452D26B619EF}" type="presParOf" srcId="{8AFAF880-B5D7-44A8-83C4-E61B3AB2DFC8}" destId="{D6454A60-C403-4D7F-A411-4F55DC2E87C3}" srcOrd="1" destOrd="0" presId="urn:microsoft.com/office/officeart/2005/8/layout/hierarchy2"/>
    <dgm:cxn modelId="{C52E3F6F-ABD9-4B09-B559-D8913DE43C22}" type="presParOf" srcId="{D6454A60-C403-4D7F-A411-4F55DC2E87C3}" destId="{0BACC391-65FC-4880-9B67-17D8306531C4}" srcOrd="0" destOrd="0" presId="urn:microsoft.com/office/officeart/2005/8/layout/hierarchy2"/>
    <dgm:cxn modelId="{D0401618-12C7-4FD9-8ECB-5AD44C9F3260}" type="presParOf" srcId="{0BACC391-65FC-4880-9B67-17D8306531C4}" destId="{CB5A83D0-F7B4-4A5C-998C-2EFF2A0D9383}" srcOrd="0" destOrd="0" presId="urn:microsoft.com/office/officeart/2005/8/layout/hierarchy2"/>
    <dgm:cxn modelId="{129E52E7-B927-493B-A8AD-8ABDD5251A8E}" type="presParOf" srcId="{D6454A60-C403-4D7F-A411-4F55DC2E87C3}" destId="{50B6987A-A51F-4D4B-B1C2-E956A45BA6E8}" srcOrd="1" destOrd="0" presId="urn:microsoft.com/office/officeart/2005/8/layout/hierarchy2"/>
    <dgm:cxn modelId="{4B81C446-C183-4364-9D29-4B21A31E0333}" type="presParOf" srcId="{50B6987A-A51F-4D4B-B1C2-E956A45BA6E8}" destId="{0A6D7381-D8A6-40BB-8053-4DC024223850}" srcOrd="0" destOrd="0" presId="urn:microsoft.com/office/officeart/2005/8/layout/hierarchy2"/>
    <dgm:cxn modelId="{69A2AADF-67AF-45AC-902A-6827C06D4A04}" type="presParOf" srcId="{50B6987A-A51F-4D4B-B1C2-E956A45BA6E8}" destId="{ED70F868-7787-4C04-ABE8-6DCD11ABDB5A}" srcOrd="1" destOrd="0" presId="urn:microsoft.com/office/officeart/2005/8/layout/hierarchy2"/>
    <dgm:cxn modelId="{8398F2AB-971A-420A-92A2-3DA8C2AD2E6A}" type="presParOf" srcId="{6946E3A6-50A5-451A-BF4A-5ADA647539D9}" destId="{D132E65B-1B94-425B-A0E2-9C64ABBE5E94}" srcOrd="6" destOrd="0" presId="urn:microsoft.com/office/officeart/2005/8/layout/hierarchy2"/>
    <dgm:cxn modelId="{C438712F-3852-4FBF-97AE-6F4C3CE9188A}" type="presParOf" srcId="{D132E65B-1B94-425B-A0E2-9C64ABBE5E94}" destId="{92857E01-8977-491B-9267-1FC21D0318F8}" srcOrd="0" destOrd="0" presId="urn:microsoft.com/office/officeart/2005/8/layout/hierarchy2"/>
    <dgm:cxn modelId="{2AB97A73-595A-4E6B-BD4C-059A9EFFF495}" type="presParOf" srcId="{6946E3A6-50A5-451A-BF4A-5ADA647539D9}" destId="{81290CE0-1855-43BB-81A7-9C2D34D0B582}" srcOrd="7" destOrd="0" presId="urn:microsoft.com/office/officeart/2005/8/layout/hierarchy2"/>
    <dgm:cxn modelId="{FF3D7364-56DF-4CD6-8E4D-08D4C29491EB}" type="presParOf" srcId="{81290CE0-1855-43BB-81A7-9C2D34D0B582}" destId="{8EB5CC64-307C-403F-8E5B-B5A9CB293934}" srcOrd="0" destOrd="0" presId="urn:microsoft.com/office/officeart/2005/8/layout/hierarchy2"/>
    <dgm:cxn modelId="{52CA4ACA-08C4-4096-8FDF-D780B44187CB}" type="presParOf" srcId="{81290CE0-1855-43BB-81A7-9C2D34D0B582}" destId="{8E1A0C37-C910-418E-BF36-33670A0AAE1C}" srcOrd="1" destOrd="0" presId="urn:microsoft.com/office/officeart/2005/8/layout/hierarchy2"/>
    <dgm:cxn modelId="{EF27824A-DEB8-4B07-BA63-B220C83DC480}" type="presParOf" srcId="{8E1A0C37-C910-418E-BF36-33670A0AAE1C}" destId="{FE02FB85-1225-4B0B-A85B-92240E5F914F}" srcOrd="0" destOrd="0" presId="urn:microsoft.com/office/officeart/2005/8/layout/hierarchy2"/>
    <dgm:cxn modelId="{241EBFE4-B02E-4FE1-BA79-10D94B5A2935}" type="presParOf" srcId="{FE02FB85-1225-4B0B-A85B-92240E5F914F}" destId="{58C6C2B1-6FFA-4400-9CA6-F85F739FE2FC}" srcOrd="0" destOrd="0" presId="urn:microsoft.com/office/officeart/2005/8/layout/hierarchy2"/>
    <dgm:cxn modelId="{E1D7497C-5586-492B-87CF-6B4B85965F40}" type="presParOf" srcId="{8E1A0C37-C910-418E-BF36-33670A0AAE1C}" destId="{D4D1E3CA-3ECB-426D-B3AF-45085B211702}" srcOrd="1" destOrd="0" presId="urn:microsoft.com/office/officeart/2005/8/layout/hierarchy2"/>
    <dgm:cxn modelId="{B8B79491-0EDE-4989-BA60-E3B6BD98994D}" type="presParOf" srcId="{D4D1E3CA-3ECB-426D-B3AF-45085B211702}" destId="{2E4386D7-1A2D-4758-AC83-D7133420FBA8}" srcOrd="0" destOrd="0" presId="urn:microsoft.com/office/officeart/2005/8/layout/hierarchy2"/>
    <dgm:cxn modelId="{16A87FBA-0969-499B-B04A-E185FE88BFAA}" type="presParOf" srcId="{D4D1E3CA-3ECB-426D-B3AF-45085B211702}" destId="{71C085F5-C735-4B66-8A3F-D17CFCB2DF53}" srcOrd="1" destOrd="0" presId="urn:microsoft.com/office/officeart/2005/8/layout/hierarchy2"/>
    <dgm:cxn modelId="{7886BF4E-1E68-40A9-9854-52A629B3DC0A}" type="presParOf" srcId="{71C085F5-C735-4B66-8A3F-D17CFCB2DF53}" destId="{BC49999C-BF81-41A7-A4B1-A8983D9C9EE3}" srcOrd="0" destOrd="0" presId="urn:microsoft.com/office/officeart/2005/8/layout/hierarchy2"/>
    <dgm:cxn modelId="{8B2A1E92-AAAB-40F0-8614-138B1B2D723D}" type="presParOf" srcId="{BC49999C-BF81-41A7-A4B1-A8983D9C9EE3}" destId="{E81BE06A-4A2C-41E7-AF0D-030E7E6DF321}" srcOrd="0" destOrd="0" presId="urn:microsoft.com/office/officeart/2005/8/layout/hierarchy2"/>
    <dgm:cxn modelId="{9C516491-66E6-47A0-B175-4D601728892C}" type="presParOf" srcId="{71C085F5-C735-4B66-8A3F-D17CFCB2DF53}" destId="{69E69E82-42D7-40C2-B487-B06403B5D96A}" srcOrd="1" destOrd="0" presId="urn:microsoft.com/office/officeart/2005/8/layout/hierarchy2"/>
    <dgm:cxn modelId="{B7B42E08-4793-4E58-B4F8-A58D5966C021}" type="presParOf" srcId="{69E69E82-42D7-40C2-B487-B06403B5D96A}" destId="{748712B5-CF60-41FD-A796-DE24BF906B3A}" srcOrd="0" destOrd="0" presId="urn:microsoft.com/office/officeart/2005/8/layout/hierarchy2"/>
    <dgm:cxn modelId="{2D19CE34-5D72-42F8-9F08-C117F6EE05CE}" type="presParOf" srcId="{69E69E82-42D7-40C2-B487-B06403B5D96A}" destId="{7B3BB99B-A023-4B74-8E72-B3A3AAFF76B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913275A-CACE-4831-BA45-F1A49DF26592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623DB935-1423-4197-AB2B-B539B6C66735}">
      <dgm:prSet phldrT="[Testo]" custT="1"/>
      <dgm:spPr/>
      <dgm:t>
        <a:bodyPr/>
        <a:lstStyle/>
        <a:p>
          <a:r>
            <a:rPr lang="it-IT" sz="1600" b="1" dirty="0" smtClean="0"/>
            <a:t>5 CLASSI</a:t>
          </a:r>
        </a:p>
        <a:p>
          <a:r>
            <a:rPr lang="it-IT" sz="1600" b="1" dirty="0" smtClean="0">
              <a:solidFill>
                <a:srgbClr val="FF0000"/>
              </a:solidFill>
            </a:rPr>
            <a:t>Orario entrata: 9.00</a:t>
          </a:r>
        </a:p>
        <a:p>
          <a:r>
            <a:rPr lang="it-IT" sz="1600" b="1" dirty="0" smtClean="0">
              <a:solidFill>
                <a:srgbClr val="FF0000"/>
              </a:solidFill>
            </a:rPr>
            <a:t>Orario uscita: </a:t>
          </a:r>
          <a:endParaRPr lang="it-IT" sz="1600" b="1" dirty="0" smtClean="0"/>
        </a:p>
        <a:p>
          <a:r>
            <a:rPr lang="it-IT" sz="1600" b="1" dirty="0" smtClean="0">
              <a:solidFill>
                <a:srgbClr val="FF0000"/>
              </a:solidFill>
            </a:rPr>
            <a:t>LUN – 13.40</a:t>
          </a:r>
        </a:p>
        <a:p>
          <a:r>
            <a:rPr lang="it-IT" sz="1600" b="1" dirty="0" smtClean="0">
              <a:solidFill>
                <a:srgbClr val="FF0000"/>
              </a:solidFill>
            </a:rPr>
            <a:t>MAR – 14.10</a:t>
          </a:r>
        </a:p>
        <a:p>
          <a:r>
            <a:rPr lang="it-IT" sz="1600" b="1" dirty="0" smtClean="0">
              <a:solidFill>
                <a:srgbClr val="FF0000"/>
              </a:solidFill>
            </a:rPr>
            <a:t>MERC – 14.10</a:t>
          </a:r>
        </a:p>
        <a:p>
          <a:r>
            <a:rPr lang="it-IT" sz="1600" b="1" dirty="0" smtClean="0">
              <a:solidFill>
                <a:srgbClr val="FF0000"/>
              </a:solidFill>
            </a:rPr>
            <a:t>GIO – 13.40</a:t>
          </a:r>
        </a:p>
        <a:p>
          <a:r>
            <a:rPr lang="it-IT" sz="1600" b="1" dirty="0" smtClean="0">
              <a:solidFill>
                <a:srgbClr val="FF0000"/>
              </a:solidFill>
            </a:rPr>
            <a:t>VEN – 14.10</a:t>
          </a:r>
        </a:p>
        <a:p>
          <a:r>
            <a:rPr lang="it-IT" sz="1600" b="1" dirty="0" smtClean="0">
              <a:solidFill>
                <a:srgbClr val="FF0000"/>
              </a:solidFill>
            </a:rPr>
            <a:t>SAB – 14.10</a:t>
          </a:r>
          <a:endParaRPr lang="it-IT" sz="1600" b="1" dirty="0">
            <a:solidFill>
              <a:srgbClr val="FF0000"/>
            </a:solidFill>
          </a:endParaRPr>
        </a:p>
      </dgm:t>
    </dgm:pt>
    <dgm:pt modelId="{D06F6FF3-5040-4044-B9F6-177D32E0DE05}" type="parTrans" cxnId="{EC17B896-3F0A-42EC-B481-73BEA93473CC}">
      <dgm:prSet/>
      <dgm:spPr/>
      <dgm:t>
        <a:bodyPr/>
        <a:lstStyle/>
        <a:p>
          <a:endParaRPr lang="it-IT" b="1"/>
        </a:p>
      </dgm:t>
    </dgm:pt>
    <dgm:pt modelId="{008D284D-412D-4108-A839-A3AA5266A01C}" type="sibTrans" cxnId="{EC17B896-3F0A-42EC-B481-73BEA93473CC}">
      <dgm:prSet/>
      <dgm:spPr/>
      <dgm:t>
        <a:bodyPr/>
        <a:lstStyle/>
        <a:p>
          <a:endParaRPr lang="it-IT" b="1"/>
        </a:p>
      </dgm:t>
    </dgm:pt>
    <dgm:pt modelId="{D5A88B46-617C-4D18-9D70-7CCCB8A9B965}">
      <dgm:prSet phldrT="[Tes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it-IT" sz="1800" b="1" dirty="0" smtClean="0"/>
            <a:t>3 E</a:t>
          </a:r>
          <a:endParaRPr lang="it-IT" sz="1800" b="1" dirty="0"/>
        </a:p>
      </dgm:t>
    </dgm:pt>
    <dgm:pt modelId="{D14172A5-DE61-4805-9D4D-DC755A472705}" type="parTrans" cxnId="{C77EFD9B-3096-42AA-8843-BD4BC3A4F952}">
      <dgm:prSet/>
      <dgm:spPr/>
      <dgm:t>
        <a:bodyPr/>
        <a:lstStyle/>
        <a:p>
          <a:endParaRPr lang="it-IT" b="1"/>
        </a:p>
      </dgm:t>
    </dgm:pt>
    <dgm:pt modelId="{0B194443-F4A9-49C9-9882-A667CA363DAF}" type="sibTrans" cxnId="{C77EFD9B-3096-42AA-8843-BD4BC3A4F952}">
      <dgm:prSet/>
      <dgm:spPr/>
      <dgm:t>
        <a:bodyPr/>
        <a:lstStyle/>
        <a:p>
          <a:endParaRPr lang="it-IT" b="1"/>
        </a:p>
      </dgm:t>
    </dgm:pt>
    <dgm:pt modelId="{696C89A0-DD59-4509-A74B-14F175E7E45A}">
      <dgm:prSet phldrT="[Tes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3002A8CD-74AC-4F71-8992-E540F5EA9270}" type="parTrans" cxnId="{70F5A163-091F-48C9-B358-14BFC9C9CFF4}">
      <dgm:prSet custT="1"/>
      <dgm:spPr/>
      <dgm:t>
        <a:bodyPr/>
        <a:lstStyle/>
        <a:p>
          <a:endParaRPr lang="it-IT" sz="1400" b="1"/>
        </a:p>
      </dgm:t>
    </dgm:pt>
    <dgm:pt modelId="{DB133EDB-43F7-4EF4-84FE-F4A1E1A64E9C}" type="sibTrans" cxnId="{70F5A163-091F-48C9-B358-14BFC9C9CFF4}">
      <dgm:prSet/>
      <dgm:spPr/>
      <dgm:t>
        <a:bodyPr/>
        <a:lstStyle/>
        <a:p>
          <a:endParaRPr lang="it-IT" b="1"/>
        </a:p>
      </dgm:t>
    </dgm:pt>
    <dgm:pt modelId="{0535802A-E7E6-43DC-942D-F3AE4E790F2D}">
      <dgm:prSet phldrT="[Tes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it-IT" sz="1400" b="1" dirty="0" smtClean="0"/>
            <a:t>ENTRATA LATO CAMPETTO</a:t>
          </a:r>
          <a:endParaRPr lang="it-IT" sz="1400" b="1" dirty="0"/>
        </a:p>
      </dgm:t>
    </dgm:pt>
    <dgm:pt modelId="{C78FAC1F-A698-43DE-AF93-DE9527218507}" type="parTrans" cxnId="{40289461-9280-43A8-B36A-91D3712C3E8C}">
      <dgm:prSet custT="1"/>
      <dgm:spPr/>
      <dgm:t>
        <a:bodyPr/>
        <a:lstStyle/>
        <a:p>
          <a:endParaRPr lang="it-IT" sz="1400" b="1"/>
        </a:p>
      </dgm:t>
    </dgm:pt>
    <dgm:pt modelId="{9DD5446A-B0D7-4329-9821-02D025C2E084}" type="sibTrans" cxnId="{40289461-9280-43A8-B36A-91D3712C3E8C}">
      <dgm:prSet/>
      <dgm:spPr/>
      <dgm:t>
        <a:bodyPr/>
        <a:lstStyle/>
        <a:p>
          <a:endParaRPr lang="it-IT" b="1"/>
        </a:p>
      </dgm:t>
    </dgm:pt>
    <dgm:pt modelId="{28C6F65B-FCA5-4AEA-9BCF-DF27EEB4099D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800" b="1" dirty="0" smtClean="0"/>
            <a:t>2 E</a:t>
          </a:r>
          <a:endParaRPr lang="it-IT" sz="1800" b="1" dirty="0"/>
        </a:p>
      </dgm:t>
    </dgm:pt>
    <dgm:pt modelId="{133E1C31-80F7-4B7F-AE2A-DC6DD3672B24}" type="parTrans" cxnId="{A06F836A-185B-4033-A54E-2DCFBE86E78E}">
      <dgm:prSet/>
      <dgm:spPr/>
      <dgm:t>
        <a:bodyPr/>
        <a:lstStyle/>
        <a:p>
          <a:endParaRPr lang="it-IT" b="1"/>
        </a:p>
      </dgm:t>
    </dgm:pt>
    <dgm:pt modelId="{6F70FA1D-18BE-4879-BC21-A56BC7D91001}" type="sibTrans" cxnId="{A06F836A-185B-4033-A54E-2DCFBE86E78E}">
      <dgm:prSet/>
      <dgm:spPr/>
      <dgm:t>
        <a:bodyPr/>
        <a:lstStyle/>
        <a:p>
          <a:endParaRPr lang="it-IT" b="1"/>
        </a:p>
      </dgm:t>
    </dgm:pt>
    <dgm:pt modelId="{994197C8-9500-48A9-B6A6-3C0F343541DB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400" b="1" dirty="0" smtClean="0"/>
            <a:t>PIANO PRIMO</a:t>
          </a:r>
          <a:endParaRPr lang="it-IT" sz="1400" b="1" dirty="0"/>
        </a:p>
      </dgm:t>
    </dgm:pt>
    <dgm:pt modelId="{23E098E4-F499-4B90-BB0E-887CE391CC6B}" type="parTrans" cxnId="{0EC22ED5-7C9A-49F8-9499-74A15F4DD13A}">
      <dgm:prSet custT="1"/>
      <dgm:spPr/>
      <dgm:t>
        <a:bodyPr/>
        <a:lstStyle/>
        <a:p>
          <a:endParaRPr lang="it-IT" sz="1400" b="1"/>
        </a:p>
      </dgm:t>
    </dgm:pt>
    <dgm:pt modelId="{BFAAFDD5-B28D-413B-937E-16CA216C5E8A}" type="sibTrans" cxnId="{0EC22ED5-7C9A-49F8-9499-74A15F4DD13A}">
      <dgm:prSet/>
      <dgm:spPr/>
      <dgm:t>
        <a:bodyPr/>
        <a:lstStyle/>
        <a:p>
          <a:endParaRPr lang="it-IT" b="1"/>
        </a:p>
      </dgm:t>
    </dgm:pt>
    <dgm:pt modelId="{3FF8E14E-79EB-484C-B335-C292BE82BF8A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400" b="1" dirty="0" smtClean="0"/>
            <a:t>ENTRATA PRINCIPALE </a:t>
          </a:r>
          <a:endParaRPr lang="it-IT" sz="1400" b="1" dirty="0"/>
        </a:p>
      </dgm:t>
    </dgm:pt>
    <dgm:pt modelId="{2BB9DEC6-FE47-4E6C-8660-2047AC514520}" type="parTrans" cxnId="{45082C66-6C7C-4A4A-829F-F05C04760498}">
      <dgm:prSet custT="1"/>
      <dgm:spPr/>
      <dgm:t>
        <a:bodyPr/>
        <a:lstStyle/>
        <a:p>
          <a:endParaRPr lang="it-IT" sz="1400" b="1"/>
        </a:p>
      </dgm:t>
    </dgm:pt>
    <dgm:pt modelId="{199C59FA-EC9B-4427-976E-6FC4CB083115}" type="sibTrans" cxnId="{45082C66-6C7C-4A4A-829F-F05C04760498}">
      <dgm:prSet/>
      <dgm:spPr/>
      <dgm:t>
        <a:bodyPr/>
        <a:lstStyle/>
        <a:p>
          <a:endParaRPr lang="it-IT" b="1"/>
        </a:p>
      </dgm:t>
    </dgm:pt>
    <dgm:pt modelId="{FC9074F0-DF16-4C75-BA69-77102CBC91B5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1 E</a:t>
          </a:r>
          <a:endParaRPr lang="it-IT" sz="1800" b="1" dirty="0"/>
        </a:p>
      </dgm:t>
    </dgm:pt>
    <dgm:pt modelId="{0DB135EC-CF7C-48A7-B7EB-3BCD3E542FAF}" type="parTrans" cxnId="{761B8731-C679-4D31-BFA0-96402F27992B}">
      <dgm:prSet/>
      <dgm:spPr/>
      <dgm:t>
        <a:bodyPr/>
        <a:lstStyle/>
        <a:p>
          <a:endParaRPr lang="it-IT" b="1"/>
        </a:p>
      </dgm:t>
    </dgm:pt>
    <dgm:pt modelId="{FFC8B0DC-4F09-4449-853F-0EF52639E635}" type="sibTrans" cxnId="{761B8731-C679-4D31-BFA0-96402F27992B}">
      <dgm:prSet/>
      <dgm:spPr/>
      <dgm:t>
        <a:bodyPr/>
        <a:lstStyle/>
        <a:p>
          <a:endParaRPr lang="it-IT" b="1"/>
        </a:p>
      </dgm:t>
    </dgm:pt>
    <dgm:pt modelId="{BFC28872-05E4-4419-9A1F-22D49908AF64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D97786DF-C6F7-47D9-A507-04E6DFCE9AB3}" type="parTrans" cxnId="{DC9FC54B-34DF-4343-8484-CB995BA8357A}">
      <dgm:prSet custT="1"/>
      <dgm:spPr/>
      <dgm:t>
        <a:bodyPr/>
        <a:lstStyle/>
        <a:p>
          <a:endParaRPr lang="it-IT" sz="1400" b="1"/>
        </a:p>
      </dgm:t>
    </dgm:pt>
    <dgm:pt modelId="{B61A726E-3C9F-45BF-A0D7-CCE2A3298FF0}" type="sibTrans" cxnId="{DC9FC54B-34DF-4343-8484-CB995BA8357A}">
      <dgm:prSet/>
      <dgm:spPr/>
      <dgm:t>
        <a:bodyPr/>
        <a:lstStyle/>
        <a:p>
          <a:endParaRPr lang="it-IT" b="1"/>
        </a:p>
      </dgm:t>
    </dgm:pt>
    <dgm:pt modelId="{67639D3A-FACB-4730-8C11-032AEC9B4DAE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ENTRATA DI FRONTE EX SALA PROFESSORI</a:t>
          </a:r>
          <a:endParaRPr lang="it-IT" sz="1400" b="1" dirty="0"/>
        </a:p>
      </dgm:t>
    </dgm:pt>
    <dgm:pt modelId="{3794DD66-D4CB-416A-A5A6-F182C85F293B}" type="parTrans" cxnId="{2B4BDAA5-2BE6-4B55-B3C2-FCC69649A465}">
      <dgm:prSet custT="1"/>
      <dgm:spPr/>
      <dgm:t>
        <a:bodyPr/>
        <a:lstStyle/>
        <a:p>
          <a:endParaRPr lang="it-IT" sz="1400" b="1"/>
        </a:p>
      </dgm:t>
    </dgm:pt>
    <dgm:pt modelId="{227CA87E-1082-4067-99D6-1706583F09A4}" type="sibTrans" cxnId="{2B4BDAA5-2BE6-4B55-B3C2-FCC69649A465}">
      <dgm:prSet/>
      <dgm:spPr/>
      <dgm:t>
        <a:bodyPr/>
        <a:lstStyle/>
        <a:p>
          <a:endParaRPr lang="it-IT" b="1"/>
        </a:p>
      </dgm:t>
    </dgm:pt>
    <dgm:pt modelId="{7B42B46C-FD7E-423A-B4EA-4B78B2A46E25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800" b="1" dirty="0" smtClean="0"/>
            <a:t>3 D</a:t>
          </a:r>
          <a:endParaRPr lang="it-IT" sz="1800" b="1" dirty="0"/>
        </a:p>
      </dgm:t>
    </dgm:pt>
    <dgm:pt modelId="{B8999E5F-5FE5-4AA8-866C-0633A50D5CCD}" type="parTrans" cxnId="{43EB7F86-0204-4898-8C78-7F4AC9C66659}">
      <dgm:prSet/>
      <dgm:spPr/>
      <dgm:t>
        <a:bodyPr/>
        <a:lstStyle/>
        <a:p>
          <a:endParaRPr lang="it-IT" b="1"/>
        </a:p>
      </dgm:t>
    </dgm:pt>
    <dgm:pt modelId="{C31A2655-25B6-4AC9-972E-57AAB45B3FFA}" type="sibTrans" cxnId="{43EB7F86-0204-4898-8C78-7F4AC9C66659}">
      <dgm:prSet/>
      <dgm:spPr/>
      <dgm:t>
        <a:bodyPr/>
        <a:lstStyle/>
        <a:p>
          <a:endParaRPr lang="it-IT" b="1"/>
        </a:p>
      </dgm:t>
    </dgm:pt>
    <dgm:pt modelId="{1E4BCDBA-7346-4741-845B-063122F2CBEE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400" b="1" dirty="0" smtClean="0"/>
            <a:t>PIANO PRIMO </a:t>
          </a:r>
          <a:endParaRPr lang="it-IT" sz="1400" b="1" dirty="0"/>
        </a:p>
      </dgm:t>
    </dgm:pt>
    <dgm:pt modelId="{63E3EA64-3249-4987-80ED-5DDAEA164956}" type="parTrans" cxnId="{54DF14A9-AA1D-43D3-9735-C367351C994A}">
      <dgm:prSet custT="1"/>
      <dgm:spPr/>
      <dgm:t>
        <a:bodyPr/>
        <a:lstStyle/>
        <a:p>
          <a:endParaRPr lang="it-IT" sz="1400" b="1"/>
        </a:p>
      </dgm:t>
    </dgm:pt>
    <dgm:pt modelId="{44FEE934-7511-4C5E-AE8E-1BEF319B0981}" type="sibTrans" cxnId="{54DF14A9-AA1D-43D3-9735-C367351C994A}">
      <dgm:prSet/>
      <dgm:spPr/>
      <dgm:t>
        <a:bodyPr/>
        <a:lstStyle/>
        <a:p>
          <a:endParaRPr lang="it-IT" b="1"/>
        </a:p>
      </dgm:t>
    </dgm:pt>
    <dgm:pt modelId="{C0916135-4F1C-444C-8F26-1D57C1A9C681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400" b="1" dirty="0" smtClean="0"/>
            <a:t>ENTRATA PRINCIPALE </a:t>
          </a:r>
          <a:endParaRPr lang="it-IT" sz="1400" b="1" dirty="0"/>
        </a:p>
      </dgm:t>
    </dgm:pt>
    <dgm:pt modelId="{3972EB8A-84FC-4238-AEDE-DC1120E05E4D}" type="parTrans" cxnId="{F0D82EB1-B96E-4971-A308-D6603BBFDAA9}">
      <dgm:prSet custT="1"/>
      <dgm:spPr/>
      <dgm:t>
        <a:bodyPr/>
        <a:lstStyle/>
        <a:p>
          <a:endParaRPr lang="it-IT" sz="1400" b="1"/>
        </a:p>
      </dgm:t>
    </dgm:pt>
    <dgm:pt modelId="{20B0478B-5AEE-46C6-840F-F9D741ED1DF9}" type="sibTrans" cxnId="{F0D82EB1-B96E-4971-A308-D6603BBFDAA9}">
      <dgm:prSet/>
      <dgm:spPr/>
      <dgm:t>
        <a:bodyPr/>
        <a:lstStyle/>
        <a:p>
          <a:endParaRPr lang="it-IT" b="1"/>
        </a:p>
      </dgm:t>
    </dgm:pt>
    <dgm:pt modelId="{224A7A0A-47A4-4C12-BC4B-447DFB5E727C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800" b="1" dirty="0" smtClean="0"/>
            <a:t>2 D</a:t>
          </a:r>
          <a:endParaRPr lang="it-IT" sz="1800" b="1" dirty="0"/>
        </a:p>
      </dgm:t>
    </dgm:pt>
    <dgm:pt modelId="{EB809D2D-8966-4E09-8357-75DAD2C2E5DE}" type="parTrans" cxnId="{A7893E3D-AAE5-4FD0-89E9-70645081378F}">
      <dgm:prSet/>
      <dgm:spPr/>
      <dgm:t>
        <a:bodyPr/>
        <a:lstStyle/>
        <a:p>
          <a:endParaRPr lang="it-IT" b="1"/>
        </a:p>
      </dgm:t>
    </dgm:pt>
    <dgm:pt modelId="{9484E686-DFA1-4CBA-B254-23A18DD29927}" type="sibTrans" cxnId="{A7893E3D-AAE5-4FD0-89E9-70645081378F}">
      <dgm:prSet/>
      <dgm:spPr/>
      <dgm:t>
        <a:bodyPr/>
        <a:lstStyle/>
        <a:p>
          <a:endParaRPr lang="it-IT" b="1"/>
        </a:p>
      </dgm:t>
    </dgm:pt>
    <dgm:pt modelId="{E655B874-807F-4A9B-96D3-4200280F6586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PIANO PRIMO </a:t>
          </a:r>
          <a:endParaRPr lang="it-IT" sz="1400" b="1" dirty="0"/>
        </a:p>
      </dgm:t>
    </dgm:pt>
    <dgm:pt modelId="{06025B44-B832-4D6A-A7F6-F123D2E7F317}" type="parTrans" cxnId="{A5B30E94-373E-4597-B1A9-65FD9C657E01}">
      <dgm:prSet custT="1"/>
      <dgm:spPr/>
      <dgm:t>
        <a:bodyPr/>
        <a:lstStyle/>
        <a:p>
          <a:endParaRPr lang="it-IT" sz="1400" b="1"/>
        </a:p>
      </dgm:t>
    </dgm:pt>
    <dgm:pt modelId="{E2E8897E-7180-44DD-A2FE-4F05BC9B8389}" type="sibTrans" cxnId="{A5B30E94-373E-4597-B1A9-65FD9C657E01}">
      <dgm:prSet/>
      <dgm:spPr/>
      <dgm:t>
        <a:bodyPr/>
        <a:lstStyle/>
        <a:p>
          <a:endParaRPr lang="it-IT" b="1"/>
        </a:p>
      </dgm:t>
    </dgm:pt>
    <dgm:pt modelId="{C80F6CF1-4E2D-45CB-96E1-67E2096BAA3E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SCALE EMERGENZA</a:t>
          </a:r>
          <a:endParaRPr lang="it-IT" sz="1400" b="1" dirty="0"/>
        </a:p>
      </dgm:t>
    </dgm:pt>
    <dgm:pt modelId="{377AA3A6-365A-4DFC-9FD9-1D9B619CB25E}" type="parTrans" cxnId="{894D1BA6-8A46-425D-9A31-50E6AE40D6E5}">
      <dgm:prSet custT="1"/>
      <dgm:spPr/>
      <dgm:t>
        <a:bodyPr/>
        <a:lstStyle/>
        <a:p>
          <a:endParaRPr lang="it-IT" sz="1400" b="1"/>
        </a:p>
      </dgm:t>
    </dgm:pt>
    <dgm:pt modelId="{4D24FE4E-3A25-4068-A21A-D1C01ED994C9}" type="sibTrans" cxnId="{894D1BA6-8A46-425D-9A31-50E6AE40D6E5}">
      <dgm:prSet/>
      <dgm:spPr/>
      <dgm:t>
        <a:bodyPr/>
        <a:lstStyle/>
        <a:p>
          <a:endParaRPr lang="it-IT" b="1"/>
        </a:p>
      </dgm:t>
    </dgm:pt>
    <dgm:pt modelId="{5B14B125-1148-4221-BAF0-B3DC69D3DBDB}" type="pres">
      <dgm:prSet presAssocID="{B913275A-CACE-4831-BA45-F1A49DF2659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0CE33B9-7813-4EB4-BC88-353F50635D76}" type="pres">
      <dgm:prSet presAssocID="{623DB935-1423-4197-AB2B-B539B6C66735}" presName="root1" presStyleCnt="0"/>
      <dgm:spPr/>
    </dgm:pt>
    <dgm:pt modelId="{5E842205-B952-443F-9EFC-D36C37C52147}" type="pres">
      <dgm:prSet presAssocID="{623DB935-1423-4197-AB2B-B539B6C66735}" presName="LevelOneTextNode" presStyleLbl="node0" presStyleIdx="0" presStyleCnt="1" custScaleX="165689" custScaleY="42942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D6FAEBB-58FD-45CE-8DAE-D673B969AD77}" type="pres">
      <dgm:prSet presAssocID="{623DB935-1423-4197-AB2B-B539B6C66735}" presName="level2hierChild" presStyleCnt="0"/>
      <dgm:spPr/>
    </dgm:pt>
    <dgm:pt modelId="{9D2B690D-146D-4520-801A-ED43C57407D0}" type="pres">
      <dgm:prSet presAssocID="{EB809D2D-8966-4E09-8357-75DAD2C2E5DE}" presName="conn2-1" presStyleLbl="parChTrans1D2" presStyleIdx="0" presStyleCnt="5"/>
      <dgm:spPr/>
      <dgm:t>
        <a:bodyPr/>
        <a:lstStyle/>
        <a:p>
          <a:endParaRPr lang="it-IT"/>
        </a:p>
      </dgm:t>
    </dgm:pt>
    <dgm:pt modelId="{4CEBBFC7-42C4-4EA7-868E-F1D68852C91C}" type="pres">
      <dgm:prSet presAssocID="{EB809D2D-8966-4E09-8357-75DAD2C2E5DE}" presName="connTx" presStyleLbl="parChTrans1D2" presStyleIdx="0" presStyleCnt="5"/>
      <dgm:spPr/>
      <dgm:t>
        <a:bodyPr/>
        <a:lstStyle/>
        <a:p>
          <a:endParaRPr lang="it-IT"/>
        </a:p>
      </dgm:t>
    </dgm:pt>
    <dgm:pt modelId="{A4A1CB51-D0C1-467D-A11F-1F3C71EA45F7}" type="pres">
      <dgm:prSet presAssocID="{224A7A0A-47A4-4C12-BC4B-447DFB5E727C}" presName="root2" presStyleCnt="0"/>
      <dgm:spPr/>
    </dgm:pt>
    <dgm:pt modelId="{0661138C-B987-4894-946C-64539DD82B0A}" type="pres">
      <dgm:prSet presAssocID="{224A7A0A-47A4-4C12-BC4B-447DFB5E727C}" presName="LevelTwoTextNode" presStyleLbl="node2" presStyleIdx="0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A4B100-B17D-4453-82A7-A243F5A16129}" type="pres">
      <dgm:prSet presAssocID="{224A7A0A-47A4-4C12-BC4B-447DFB5E727C}" presName="level3hierChild" presStyleCnt="0"/>
      <dgm:spPr/>
    </dgm:pt>
    <dgm:pt modelId="{6D0EEEDB-0B59-45DF-918A-FC476130A6F0}" type="pres">
      <dgm:prSet presAssocID="{06025B44-B832-4D6A-A7F6-F123D2E7F317}" presName="conn2-1" presStyleLbl="parChTrans1D3" presStyleIdx="0" presStyleCnt="5"/>
      <dgm:spPr/>
      <dgm:t>
        <a:bodyPr/>
        <a:lstStyle/>
        <a:p>
          <a:endParaRPr lang="it-IT"/>
        </a:p>
      </dgm:t>
    </dgm:pt>
    <dgm:pt modelId="{658DDE1F-A03A-43EE-9007-A20316CF2546}" type="pres">
      <dgm:prSet presAssocID="{06025B44-B832-4D6A-A7F6-F123D2E7F317}" presName="connTx" presStyleLbl="parChTrans1D3" presStyleIdx="0" presStyleCnt="5"/>
      <dgm:spPr/>
      <dgm:t>
        <a:bodyPr/>
        <a:lstStyle/>
        <a:p>
          <a:endParaRPr lang="it-IT"/>
        </a:p>
      </dgm:t>
    </dgm:pt>
    <dgm:pt modelId="{04A277B2-FA0D-44B7-8B2C-2ED0EC2F40D5}" type="pres">
      <dgm:prSet presAssocID="{E655B874-807F-4A9B-96D3-4200280F6586}" presName="root2" presStyleCnt="0"/>
      <dgm:spPr/>
    </dgm:pt>
    <dgm:pt modelId="{622CE413-7E23-40A5-BB88-F77ED47B07E4}" type="pres">
      <dgm:prSet presAssocID="{E655B874-807F-4A9B-96D3-4200280F6586}" presName="LevelTwoTextNode" presStyleLbl="node3" presStyleIdx="0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B3D2EBD-AED2-4D76-B1F0-D1B21948C852}" type="pres">
      <dgm:prSet presAssocID="{E655B874-807F-4A9B-96D3-4200280F6586}" presName="level3hierChild" presStyleCnt="0"/>
      <dgm:spPr/>
    </dgm:pt>
    <dgm:pt modelId="{BE7F3AC1-05F7-441F-9A4E-E5D6B82F3506}" type="pres">
      <dgm:prSet presAssocID="{377AA3A6-365A-4DFC-9FD9-1D9B619CB25E}" presName="conn2-1" presStyleLbl="parChTrans1D4" presStyleIdx="0" presStyleCnt="5"/>
      <dgm:spPr/>
      <dgm:t>
        <a:bodyPr/>
        <a:lstStyle/>
        <a:p>
          <a:endParaRPr lang="it-IT"/>
        </a:p>
      </dgm:t>
    </dgm:pt>
    <dgm:pt modelId="{B05C11D4-2FF7-4588-A1F1-DA4BCDCAEECA}" type="pres">
      <dgm:prSet presAssocID="{377AA3A6-365A-4DFC-9FD9-1D9B619CB25E}" presName="connTx" presStyleLbl="parChTrans1D4" presStyleIdx="0" presStyleCnt="5"/>
      <dgm:spPr/>
      <dgm:t>
        <a:bodyPr/>
        <a:lstStyle/>
        <a:p>
          <a:endParaRPr lang="it-IT"/>
        </a:p>
      </dgm:t>
    </dgm:pt>
    <dgm:pt modelId="{1495350F-164E-4BA3-B1C1-2D2924491BAF}" type="pres">
      <dgm:prSet presAssocID="{C80F6CF1-4E2D-45CB-96E1-67E2096BAA3E}" presName="root2" presStyleCnt="0"/>
      <dgm:spPr/>
    </dgm:pt>
    <dgm:pt modelId="{3B26DA16-6C58-472C-A80F-0BD30525CFCE}" type="pres">
      <dgm:prSet presAssocID="{C80F6CF1-4E2D-45CB-96E1-67E2096BAA3E}" presName="LevelTwoTextNode" presStyleLbl="node4" presStyleIdx="0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802272A-42C3-494E-9C26-4555094DC145}" type="pres">
      <dgm:prSet presAssocID="{C80F6CF1-4E2D-45CB-96E1-67E2096BAA3E}" presName="level3hierChild" presStyleCnt="0"/>
      <dgm:spPr/>
    </dgm:pt>
    <dgm:pt modelId="{DD372CA0-F230-4944-876B-DF91CF134D68}" type="pres">
      <dgm:prSet presAssocID="{B8999E5F-5FE5-4AA8-866C-0633A50D5CCD}" presName="conn2-1" presStyleLbl="parChTrans1D2" presStyleIdx="1" presStyleCnt="5"/>
      <dgm:spPr/>
      <dgm:t>
        <a:bodyPr/>
        <a:lstStyle/>
        <a:p>
          <a:endParaRPr lang="it-IT"/>
        </a:p>
      </dgm:t>
    </dgm:pt>
    <dgm:pt modelId="{8B7B841C-F3B7-4AA9-AE04-CFAC7EEFDABE}" type="pres">
      <dgm:prSet presAssocID="{B8999E5F-5FE5-4AA8-866C-0633A50D5CCD}" presName="connTx" presStyleLbl="parChTrans1D2" presStyleIdx="1" presStyleCnt="5"/>
      <dgm:spPr/>
      <dgm:t>
        <a:bodyPr/>
        <a:lstStyle/>
        <a:p>
          <a:endParaRPr lang="it-IT"/>
        </a:p>
      </dgm:t>
    </dgm:pt>
    <dgm:pt modelId="{499C6ABE-FEB7-4D89-8372-9510ECBDABBB}" type="pres">
      <dgm:prSet presAssocID="{7B42B46C-FD7E-423A-B4EA-4B78B2A46E25}" presName="root2" presStyleCnt="0"/>
      <dgm:spPr/>
    </dgm:pt>
    <dgm:pt modelId="{13402C2D-1026-4483-A187-C91EB195AC4A}" type="pres">
      <dgm:prSet presAssocID="{7B42B46C-FD7E-423A-B4EA-4B78B2A46E25}" presName="LevelTwoTextNode" presStyleLbl="node2" presStyleIdx="1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8853635-BB10-4A8C-8893-8C4E4797CE0E}" type="pres">
      <dgm:prSet presAssocID="{7B42B46C-FD7E-423A-B4EA-4B78B2A46E25}" presName="level3hierChild" presStyleCnt="0"/>
      <dgm:spPr/>
    </dgm:pt>
    <dgm:pt modelId="{16D05A38-7C2D-4889-9DF6-AF27FA4456A8}" type="pres">
      <dgm:prSet presAssocID="{63E3EA64-3249-4987-80ED-5DDAEA164956}" presName="conn2-1" presStyleLbl="parChTrans1D3" presStyleIdx="1" presStyleCnt="5"/>
      <dgm:spPr/>
      <dgm:t>
        <a:bodyPr/>
        <a:lstStyle/>
        <a:p>
          <a:endParaRPr lang="it-IT"/>
        </a:p>
      </dgm:t>
    </dgm:pt>
    <dgm:pt modelId="{097AC113-18F0-4867-8724-74DB7C808537}" type="pres">
      <dgm:prSet presAssocID="{63E3EA64-3249-4987-80ED-5DDAEA164956}" presName="connTx" presStyleLbl="parChTrans1D3" presStyleIdx="1" presStyleCnt="5"/>
      <dgm:spPr/>
      <dgm:t>
        <a:bodyPr/>
        <a:lstStyle/>
        <a:p>
          <a:endParaRPr lang="it-IT"/>
        </a:p>
      </dgm:t>
    </dgm:pt>
    <dgm:pt modelId="{7001A7F6-5665-442F-911A-970FDA29FC1E}" type="pres">
      <dgm:prSet presAssocID="{1E4BCDBA-7346-4741-845B-063122F2CBEE}" presName="root2" presStyleCnt="0"/>
      <dgm:spPr/>
    </dgm:pt>
    <dgm:pt modelId="{CA4F52E8-A809-42DE-B262-2E925B5C32CC}" type="pres">
      <dgm:prSet presAssocID="{1E4BCDBA-7346-4741-845B-063122F2CBEE}" presName="LevelTwoTextNode" presStyleLbl="node3" presStyleIdx="1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DCA7A60-9A42-4DE6-BA8A-65DF3A33F485}" type="pres">
      <dgm:prSet presAssocID="{1E4BCDBA-7346-4741-845B-063122F2CBEE}" presName="level3hierChild" presStyleCnt="0"/>
      <dgm:spPr/>
    </dgm:pt>
    <dgm:pt modelId="{E5C51536-5F55-443A-AD57-4183B452D411}" type="pres">
      <dgm:prSet presAssocID="{3972EB8A-84FC-4238-AEDE-DC1120E05E4D}" presName="conn2-1" presStyleLbl="parChTrans1D4" presStyleIdx="1" presStyleCnt="5"/>
      <dgm:spPr/>
      <dgm:t>
        <a:bodyPr/>
        <a:lstStyle/>
        <a:p>
          <a:endParaRPr lang="it-IT"/>
        </a:p>
      </dgm:t>
    </dgm:pt>
    <dgm:pt modelId="{1C50D6A5-99E3-4741-9760-E4BFE23382DF}" type="pres">
      <dgm:prSet presAssocID="{3972EB8A-84FC-4238-AEDE-DC1120E05E4D}" presName="connTx" presStyleLbl="parChTrans1D4" presStyleIdx="1" presStyleCnt="5"/>
      <dgm:spPr/>
      <dgm:t>
        <a:bodyPr/>
        <a:lstStyle/>
        <a:p>
          <a:endParaRPr lang="it-IT"/>
        </a:p>
      </dgm:t>
    </dgm:pt>
    <dgm:pt modelId="{81875D45-5C31-443B-92AB-0052A3E6FBF0}" type="pres">
      <dgm:prSet presAssocID="{C0916135-4F1C-444C-8F26-1D57C1A9C681}" presName="root2" presStyleCnt="0"/>
      <dgm:spPr/>
    </dgm:pt>
    <dgm:pt modelId="{BE524CFB-5719-4675-836F-341B3AAFC970}" type="pres">
      <dgm:prSet presAssocID="{C0916135-4F1C-444C-8F26-1D57C1A9C681}" presName="LevelTwoTextNode" presStyleLbl="node4" presStyleIdx="1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33D68DA-BAA6-46A1-AC85-DAEADB6C2B7B}" type="pres">
      <dgm:prSet presAssocID="{C0916135-4F1C-444C-8F26-1D57C1A9C681}" presName="level3hierChild" presStyleCnt="0"/>
      <dgm:spPr/>
    </dgm:pt>
    <dgm:pt modelId="{F247A122-4D76-4B50-A2C6-3581C6E6EE55}" type="pres">
      <dgm:prSet presAssocID="{0DB135EC-CF7C-48A7-B7EB-3BCD3E542FAF}" presName="conn2-1" presStyleLbl="parChTrans1D2" presStyleIdx="2" presStyleCnt="5"/>
      <dgm:spPr/>
      <dgm:t>
        <a:bodyPr/>
        <a:lstStyle/>
        <a:p>
          <a:endParaRPr lang="it-IT"/>
        </a:p>
      </dgm:t>
    </dgm:pt>
    <dgm:pt modelId="{CC4EFBF9-34C6-4BDD-AA15-C741C4A04783}" type="pres">
      <dgm:prSet presAssocID="{0DB135EC-CF7C-48A7-B7EB-3BCD3E542FAF}" presName="connTx" presStyleLbl="parChTrans1D2" presStyleIdx="2" presStyleCnt="5"/>
      <dgm:spPr/>
      <dgm:t>
        <a:bodyPr/>
        <a:lstStyle/>
        <a:p>
          <a:endParaRPr lang="it-IT"/>
        </a:p>
      </dgm:t>
    </dgm:pt>
    <dgm:pt modelId="{C95C417F-B551-432C-AB82-16BDCDE7AD96}" type="pres">
      <dgm:prSet presAssocID="{FC9074F0-DF16-4C75-BA69-77102CBC91B5}" presName="root2" presStyleCnt="0"/>
      <dgm:spPr/>
    </dgm:pt>
    <dgm:pt modelId="{5E118951-4501-4096-A21B-98DB8CF4291D}" type="pres">
      <dgm:prSet presAssocID="{FC9074F0-DF16-4C75-BA69-77102CBC91B5}" presName="LevelTwoTextNode" presStyleLbl="node2" presStyleIdx="2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D78203A-ADE3-445C-BF46-C177492BC04D}" type="pres">
      <dgm:prSet presAssocID="{FC9074F0-DF16-4C75-BA69-77102CBC91B5}" presName="level3hierChild" presStyleCnt="0"/>
      <dgm:spPr/>
    </dgm:pt>
    <dgm:pt modelId="{C2A34FBF-49D5-499A-AFC8-FA3313250776}" type="pres">
      <dgm:prSet presAssocID="{D97786DF-C6F7-47D9-A507-04E6DFCE9AB3}" presName="conn2-1" presStyleLbl="parChTrans1D3" presStyleIdx="2" presStyleCnt="5"/>
      <dgm:spPr/>
      <dgm:t>
        <a:bodyPr/>
        <a:lstStyle/>
        <a:p>
          <a:endParaRPr lang="it-IT"/>
        </a:p>
      </dgm:t>
    </dgm:pt>
    <dgm:pt modelId="{0DFE6E84-FC89-45AE-A9F0-D7B8BC00535D}" type="pres">
      <dgm:prSet presAssocID="{D97786DF-C6F7-47D9-A507-04E6DFCE9AB3}" presName="connTx" presStyleLbl="parChTrans1D3" presStyleIdx="2" presStyleCnt="5"/>
      <dgm:spPr/>
      <dgm:t>
        <a:bodyPr/>
        <a:lstStyle/>
        <a:p>
          <a:endParaRPr lang="it-IT"/>
        </a:p>
      </dgm:t>
    </dgm:pt>
    <dgm:pt modelId="{909A602C-E185-4074-818F-F8E12FC9FF3A}" type="pres">
      <dgm:prSet presAssocID="{BFC28872-05E4-4419-9A1F-22D49908AF64}" presName="root2" presStyleCnt="0"/>
      <dgm:spPr/>
    </dgm:pt>
    <dgm:pt modelId="{53F74D9C-CE6E-4E61-941D-708097E571A5}" type="pres">
      <dgm:prSet presAssocID="{BFC28872-05E4-4419-9A1F-22D49908AF64}" presName="LevelTwoTextNode" presStyleLbl="node3" presStyleIdx="2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BB15CDF-06DB-45BB-BE3E-AC5B9FB93124}" type="pres">
      <dgm:prSet presAssocID="{BFC28872-05E4-4419-9A1F-22D49908AF64}" presName="level3hierChild" presStyleCnt="0"/>
      <dgm:spPr/>
    </dgm:pt>
    <dgm:pt modelId="{3C4F45D6-CC5B-479D-9033-8D6826BDDDC7}" type="pres">
      <dgm:prSet presAssocID="{3794DD66-D4CB-416A-A5A6-F182C85F293B}" presName="conn2-1" presStyleLbl="parChTrans1D4" presStyleIdx="2" presStyleCnt="5"/>
      <dgm:spPr/>
      <dgm:t>
        <a:bodyPr/>
        <a:lstStyle/>
        <a:p>
          <a:endParaRPr lang="it-IT"/>
        </a:p>
      </dgm:t>
    </dgm:pt>
    <dgm:pt modelId="{DE0EDE85-EE39-4230-AE97-4053091780D1}" type="pres">
      <dgm:prSet presAssocID="{3794DD66-D4CB-416A-A5A6-F182C85F293B}" presName="connTx" presStyleLbl="parChTrans1D4" presStyleIdx="2" presStyleCnt="5"/>
      <dgm:spPr/>
      <dgm:t>
        <a:bodyPr/>
        <a:lstStyle/>
        <a:p>
          <a:endParaRPr lang="it-IT"/>
        </a:p>
      </dgm:t>
    </dgm:pt>
    <dgm:pt modelId="{FE818A8E-8B5E-4F4C-9CDC-D486EE757EDD}" type="pres">
      <dgm:prSet presAssocID="{67639D3A-FACB-4730-8C11-032AEC9B4DAE}" presName="root2" presStyleCnt="0"/>
      <dgm:spPr/>
    </dgm:pt>
    <dgm:pt modelId="{A64456CA-29F9-4F3B-97C7-D319621416EA}" type="pres">
      <dgm:prSet presAssocID="{67639D3A-FACB-4730-8C11-032AEC9B4DAE}" presName="LevelTwoTextNode" presStyleLbl="node4" presStyleIdx="2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C252839-2B40-40C4-9828-F831BA6FAD33}" type="pres">
      <dgm:prSet presAssocID="{67639D3A-FACB-4730-8C11-032AEC9B4DAE}" presName="level3hierChild" presStyleCnt="0"/>
      <dgm:spPr/>
    </dgm:pt>
    <dgm:pt modelId="{5F0C4513-6997-4A73-931D-6E03629ACA2A}" type="pres">
      <dgm:prSet presAssocID="{133E1C31-80F7-4B7F-AE2A-DC6DD3672B24}" presName="conn2-1" presStyleLbl="parChTrans1D2" presStyleIdx="3" presStyleCnt="5"/>
      <dgm:spPr/>
      <dgm:t>
        <a:bodyPr/>
        <a:lstStyle/>
        <a:p>
          <a:endParaRPr lang="it-IT"/>
        </a:p>
      </dgm:t>
    </dgm:pt>
    <dgm:pt modelId="{870CEAFA-19D5-4B18-B0EB-B85784FF9781}" type="pres">
      <dgm:prSet presAssocID="{133E1C31-80F7-4B7F-AE2A-DC6DD3672B24}" presName="connTx" presStyleLbl="parChTrans1D2" presStyleIdx="3" presStyleCnt="5"/>
      <dgm:spPr/>
      <dgm:t>
        <a:bodyPr/>
        <a:lstStyle/>
        <a:p>
          <a:endParaRPr lang="it-IT"/>
        </a:p>
      </dgm:t>
    </dgm:pt>
    <dgm:pt modelId="{4D697230-F609-4438-A762-9BAA8A3A6B75}" type="pres">
      <dgm:prSet presAssocID="{28C6F65B-FCA5-4AEA-9BCF-DF27EEB4099D}" presName="root2" presStyleCnt="0"/>
      <dgm:spPr/>
    </dgm:pt>
    <dgm:pt modelId="{A647B3F2-0ECC-45A4-8118-0F58D4DEF7C3}" type="pres">
      <dgm:prSet presAssocID="{28C6F65B-FCA5-4AEA-9BCF-DF27EEB4099D}" presName="LevelTwoTextNode" presStyleLbl="node2" presStyleIdx="3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21A01AF-D66F-48C8-9034-D44BB0E3233C}" type="pres">
      <dgm:prSet presAssocID="{28C6F65B-FCA5-4AEA-9BCF-DF27EEB4099D}" presName="level3hierChild" presStyleCnt="0"/>
      <dgm:spPr/>
    </dgm:pt>
    <dgm:pt modelId="{F51A41BC-68D3-4B71-882B-A70FFF189124}" type="pres">
      <dgm:prSet presAssocID="{23E098E4-F499-4B90-BB0E-887CE391CC6B}" presName="conn2-1" presStyleLbl="parChTrans1D3" presStyleIdx="3" presStyleCnt="5"/>
      <dgm:spPr/>
      <dgm:t>
        <a:bodyPr/>
        <a:lstStyle/>
        <a:p>
          <a:endParaRPr lang="it-IT"/>
        </a:p>
      </dgm:t>
    </dgm:pt>
    <dgm:pt modelId="{873CCDA8-FDC4-4043-B9A3-F7E628108D92}" type="pres">
      <dgm:prSet presAssocID="{23E098E4-F499-4B90-BB0E-887CE391CC6B}" presName="connTx" presStyleLbl="parChTrans1D3" presStyleIdx="3" presStyleCnt="5"/>
      <dgm:spPr/>
      <dgm:t>
        <a:bodyPr/>
        <a:lstStyle/>
        <a:p>
          <a:endParaRPr lang="it-IT"/>
        </a:p>
      </dgm:t>
    </dgm:pt>
    <dgm:pt modelId="{7894E5DC-8FC3-4DA6-93F8-72B5AF65A136}" type="pres">
      <dgm:prSet presAssocID="{994197C8-9500-48A9-B6A6-3C0F343541DB}" presName="root2" presStyleCnt="0"/>
      <dgm:spPr/>
    </dgm:pt>
    <dgm:pt modelId="{BFD014B9-4274-468F-88C4-82F03FB7849A}" type="pres">
      <dgm:prSet presAssocID="{994197C8-9500-48A9-B6A6-3C0F343541DB}" presName="LevelTwoTextNode" presStyleLbl="node3" presStyleIdx="3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53FCB3-B848-429E-A133-5A7541CB64CA}" type="pres">
      <dgm:prSet presAssocID="{994197C8-9500-48A9-B6A6-3C0F343541DB}" presName="level3hierChild" presStyleCnt="0"/>
      <dgm:spPr/>
    </dgm:pt>
    <dgm:pt modelId="{7574D3A7-B094-4A0D-9FB9-11F341832D05}" type="pres">
      <dgm:prSet presAssocID="{2BB9DEC6-FE47-4E6C-8660-2047AC514520}" presName="conn2-1" presStyleLbl="parChTrans1D4" presStyleIdx="3" presStyleCnt="5"/>
      <dgm:spPr/>
      <dgm:t>
        <a:bodyPr/>
        <a:lstStyle/>
        <a:p>
          <a:endParaRPr lang="it-IT"/>
        </a:p>
      </dgm:t>
    </dgm:pt>
    <dgm:pt modelId="{4A58D7FC-A457-444C-ABA1-891B839E44BF}" type="pres">
      <dgm:prSet presAssocID="{2BB9DEC6-FE47-4E6C-8660-2047AC514520}" presName="connTx" presStyleLbl="parChTrans1D4" presStyleIdx="3" presStyleCnt="5"/>
      <dgm:spPr/>
      <dgm:t>
        <a:bodyPr/>
        <a:lstStyle/>
        <a:p>
          <a:endParaRPr lang="it-IT"/>
        </a:p>
      </dgm:t>
    </dgm:pt>
    <dgm:pt modelId="{C6931DD7-B895-4DD9-8899-DB5016C0DFAD}" type="pres">
      <dgm:prSet presAssocID="{3FF8E14E-79EB-484C-B335-C292BE82BF8A}" presName="root2" presStyleCnt="0"/>
      <dgm:spPr/>
    </dgm:pt>
    <dgm:pt modelId="{B129B2DA-E627-4F26-8276-0F2C303676FB}" type="pres">
      <dgm:prSet presAssocID="{3FF8E14E-79EB-484C-B335-C292BE82BF8A}" presName="LevelTwoTextNode" presStyleLbl="node4" presStyleIdx="3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7DEFC19-C87A-4CB7-A916-1A74DA5B2DBC}" type="pres">
      <dgm:prSet presAssocID="{3FF8E14E-79EB-484C-B335-C292BE82BF8A}" presName="level3hierChild" presStyleCnt="0"/>
      <dgm:spPr/>
    </dgm:pt>
    <dgm:pt modelId="{30E8F321-3130-4803-A114-DF3EDDD1D485}" type="pres">
      <dgm:prSet presAssocID="{D14172A5-DE61-4805-9D4D-DC755A472705}" presName="conn2-1" presStyleLbl="parChTrans1D2" presStyleIdx="4" presStyleCnt="5"/>
      <dgm:spPr/>
      <dgm:t>
        <a:bodyPr/>
        <a:lstStyle/>
        <a:p>
          <a:endParaRPr lang="it-IT"/>
        </a:p>
      </dgm:t>
    </dgm:pt>
    <dgm:pt modelId="{323A54C6-1991-40E8-8FB0-D7C132402938}" type="pres">
      <dgm:prSet presAssocID="{D14172A5-DE61-4805-9D4D-DC755A472705}" presName="connTx" presStyleLbl="parChTrans1D2" presStyleIdx="4" presStyleCnt="5"/>
      <dgm:spPr/>
      <dgm:t>
        <a:bodyPr/>
        <a:lstStyle/>
        <a:p>
          <a:endParaRPr lang="it-IT"/>
        </a:p>
      </dgm:t>
    </dgm:pt>
    <dgm:pt modelId="{44BDB3DC-816E-4DAB-BDBC-CE6D38CD9FA6}" type="pres">
      <dgm:prSet presAssocID="{D5A88B46-617C-4D18-9D70-7CCCB8A9B965}" presName="root2" presStyleCnt="0"/>
      <dgm:spPr/>
    </dgm:pt>
    <dgm:pt modelId="{7C859FF0-C540-49D3-A1A7-553E10F01B72}" type="pres">
      <dgm:prSet presAssocID="{D5A88B46-617C-4D18-9D70-7CCCB8A9B965}" presName="LevelTwoTextNode" presStyleLbl="node2" presStyleIdx="4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FAF6B46-F98D-49C7-9D31-C0B279FB4936}" type="pres">
      <dgm:prSet presAssocID="{D5A88B46-617C-4D18-9D70-7CCCB8A9B965}" presName="level3hierChild" presStyleCnt="0"/>
      <dgm:spPr/>
    </dgm:pt>
    <dgm:pt modelId="{3B3B4B9C-9BA7-4AE6-B686-1E1E07DE0EFB}" type="pres">
      <dgm:prSet presAssocID="{3002A8CD-74AC-4F71-8992-E540F5EA9270}" presName="conn2-1" presStyleLbl="parChTrans1D3" presStyleIdx="4" presStyleCnt="5"/>
      <dgm:spPr/>
      <dgm:t>
        <a:bodyPr/>
        <a:lstStyle/>
        <a:p>
          <a:endParaRPr lang="it-IT"/>
        </a:p>
      </dgm:t>
    </dgm:pt>
    <dgm:pt modelId="{EFF62D7B-901C-411B-936D-F290093FD292}" type="pres">
      <dgm:prSet presAssocID="{3002A8CD-74AC-4F71-8992-E540F5EA9270}" presName="connTx" presStyleLbl="parChTrans1D3" presStyleIdx="4" presStyleCnt="5"/>
      <dgm:spPr/>
      <dgm:t>
        <a:bodyPr/>
        <a:lstStyle/>
        <a:p>
          <a:endParaRPr lang="it-IT"/>
        </a:p>
      </dgm:t>
    </dgm:pt>
    <dgm:pt modelId="{7EFA2ABE-58F3-46AC-9859-3F27174948EE}" type="pres">
      <dgm:prSet presAssocID="{696C89A0-DD59-4509-A74B-14F175E7E45A}" presName="root2" presStyleCnt="0"/>
      <dgm:spPr/>
    </dgm:pt>
    <dgm:pt modelId="{30A2626C-C345-4465-B6EA-CEB79CCE0603}" type="pres">
      <dgm:prSet presAssocID="{696C89A0-DD59-4509-A74B-14F175E7E45A}" presName="LevelTwoTextNode" presStyleLbl="node3" presStyleIdx="4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D237AA5-F3AC-48C3-AE45-CB4CEDBD3065}" type="pres">
      <dgm:prSet presAssocID="{696C89A0-DD59-4509-A74B-14F175E7E45A}" presName="level3hierChild" presStyleCnt="0"/>
      <dgm:spPr/>
    </dgm:pt>
    <dgm:pt modelId="{89CFC443-ABE1-40C8-BAF9-54CE3933CAB4}" type="pres">
      <dgm:prSet presAssocID="{C78FAC1F-A698-43DE-AF93-DE9527218507}" presName="conn2-1" presStyleLbl="parChTrans1D4" presStyleIdx="4" presStyleCnt="5"/>
      <dgm:spPr/>
      <dgm:t>
        <a:bodyPr/>
        <a:lstStyle/>
        <a:p>
          <a:endParaRPr lang="it-IT"/>
        </a:p>
      </dgm:t>
    </dgm:pt>
    <dgm:pt modelId="{0FE1F4FD-EF06-48B4-A387-3A85512F53AA}" type="pres">
      <dgm:prSet presAssocID="{C78FAC1F-A698-43DE-AF93-DE9527218507}" presName="connTx" presStyleLbl="parChTrans1D4" presStyleIdx="4" presStyleCnt="5"/>
      <dgm:spPr/>
      <dgm:t>
        <a:bodyPr/>
        <a:lstStyle/>
        <a:p>
          <a:endParaRPr lang="it-IT"/>
        </a:p>
      </dgm:t>
    </dgm:pt>
    <dgm:pt modelId="{25C20149-32C8-4133-AFE5-500571F34025}" type="pres">
      <dgm:prSet presAssocID="{0535802A-E7E6-43DC-942D-F3AE4E790F2D}" presName="root2" presStyleCnt="0"/>
      <dgm:spPr/>
    </dgm:pt>
    <dgm:pt modelId="{D64CE186-908E-4655-8054-39E74B6A0499}" type="pres">
      <dgm:prSet presAssocID="{0535802A-E7E6-43DC-942D-F3AE4E790F2D}" presName="LevelTwoTextNode" presStyleLbl="node4" presStyleIdx="4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290489D-FEC4-407D-A018-A09A1122BBA1}" type="pres">
      <dgm:prSet presAssocID="{0535802A-E7E6-43DC-942D-F3AE4E790F2D}" presName="level3hierChild" presStyleCnt="0"/>
      <dgm:spPr/>
    </dgm:pt>
  </dgm:ptLst>
  <dgm:cxnLst>
    <dgm:cxn modelId="{208DE4A4-1E6A-43F6-990C-E12D14B1AED8}" type="presOf" srcId="{D97786DF-C6F7-47D9-A507-04E6DFCE9AB3}" destId="{C2A34FBF-49D5-499A-AFC8-FA3313250776}" srcOrd="0" destOrd="0" presId="urn:microsoft.com/office/officeart/2005/8/layout/hierarchy2"/>
    <dgm:cxn modelId="{92AD992C-F9B6-42B2-A20D-8817525B3179}" type="presOf" srcId="{1E4BCDBA-7346-4741-845B-063122F2CBEE}" destId="{CA4F52E8-A809-42DE-B262-2E925B5C32CC}" srcOrd="0" destOrd="0" presId="urn:microsoft.com/office/officeart/2005/8/layout/hierarchy2"/>
    <dgm:cxn modelId="{AEAD29BD-662C-45EF-9534-893A9D7ED5B5}" type="presOf" srcId="{EB809D2D-8966-4E09-8357-75DAD2C2E5DE}" destId="{4CEBBFC7-42C4-4EA7-868E-F1D68852C91C}" srcOrd="1" destOrd="0" presId="urn:microsoft.com/office/officeart/2005/8/layout/hierarchy2"/>
    <dgm:cxn modelId="{99BEFC50-8653-4286-BA93-926B31E38934}" type="presOf" srcId="{3794DD66-D4CB-416A-A5A6-F182C85F293B}" destId="{DE0EDE85-EE39-4230-AE97-4053091780D1}" srcOrd="1" destOrd="0" presId="urn:microsoft.com/office/officeart/2005/8/layout/hierarchy2"/>
    <dgm:cxn modelId="{40289461-9280-43A8-B36A-91D3712C3E8C}" srcId="{696C89A0-DD59-4509-A74B-14F175E7E45A}" destId="{0535802A-E7E6-43DC-942D-F3AE4E790F2D}" srcOrd="0" destOrd="0" parTransId="{C78FAC1F-A698-43DE-AF93-DE9527218507}" sibTransId="{9DD5446A-B0D7-4329-9821-02D025C2E084}"/>
    <dgm:cxn modelId="{0F0392FE-F191-4858-AE91-55F35C24CE91}" type="presOf" srcId="{B8999E5F-5FE5-4AA8-866C-0633A50D5CCD}" destId="{8B7B841C-F3B7-4AA9-AE04-CFAC7EEFDABE}" srcOrd="1" destOrd="0" presId="urn:microsoft.com/office/officeart/2005/8/layout/hierarchy2"/>
    <dgm:cxn modelId="{FC4896E3-3A92-4B66-A952-26B4DEF83F81}" type="presOf" srcId="{D5A88B46-617C-4D18-9D70-7CCCB8A9B965}" destId="{7C859FF0-C540-49D3-A1A7-553E10F01B72}" srcOrd="0" destOrd="0" presId="urn:microsoft.com/office/officeart/2005/8/layout/hierarchy2"/>
    <dgm:cxn modelId="{7E0057E4-5837-4629-AEC1-80B139E164C8}" type="presOf" srcId="{63E3EA64-3249-4987-80ED-5DDAEA164956}" destId="{097AC113-18F0-4867-8724-74DB7C808537}" srcOrd="1" destOrd="0" presId="urn:microsoft.com/office/officeart/2005/8/layout/hierarchy2"/>
    <dgm:cxn modelId="{09DD993F-712D-4C1C-981A-E39DAFD2B251}" type="presOf" srcId="{3002A8CD-74AC-4F71-8992-E540F5EA9270}" destId="{EFF62D7B-901C-411B-936D-F290093FD292}" srcOrd="1" destOrd="0" presId="urn:microsoft.com/office/officeart/2005/8/layout/hierarchy2"/>
    <dgm:cxn modelId="{8B18BB5E-EE0F-49DD-B956-D2862F1F8AC2}" type="presOf" srcId="{7B42B46C-FD7E-423A-B4EA-4B78B2A46E25}" destId="{13402C2D-1026-4483-A187-C91EB195AC4A}" srcOrd="0" destOrd="0" presId="urn:microsoft.com/office/officeart/2005/8/layout/hierarchy2"/>
    <dgm:cxn modelId="{9221402E-16A5-4B50-B636-6F76F37CED4C}" type="presOf" srcId="{3FF8E14E-79EB-484C-B335-C292BE82BF8A}" destId="{B129B2DA-E627-4F26-8276-0F2C303676FB}" srcOrd="0" destOrd="0" presId="urn:microsoft.com/office/officeart/2005/8/layout/hierarchy2"/>
    <dgm:cxn modelId="{E505B589-A4A5-4D6E-AA08-73EF727E02FA}" type="presOf" srcId="{2BB9DEC6-FE47-4E6C-8660-2047AC514520}" destId="{4A58D7FC-A457-444C-ABA1-891B839E44BF}" srcOrd="1" destOrd="0" presId="urn:microsoft.com/office/officeart/2005/8/layout/hierarchy2"/>
    <dgm:cxn modelId="{2BB5E1FA-D0D4-4213-BEA5-AC569B25018A}" type="presOf" srcId="{377AA3A6-365A-4DFC-9FD9-1D9B619CB25E}" destId="{BE7F3AC1-05F7-441F-9A4E-E5D6B82F3506}" srcOrd="0" destOrd="0" presId="urn:microsoft.com/office/officeart/2005/8/layout/hierarchy2"/>
    <dgm:cxn modelId="{5F0E4342-4116-4A38-AB65-45AC872FCFA0}" type="presOf" srcId="{696C89A0-DD59-4509-A74B-14F175E7E45A}" destId="{30A2626C-C345-4465-B6EA-CEB79CCE0603}" srcOrd="0" destOrd="0" presId="urn:microsoft.com/office/officeart/2005/8/layout/hierarchy2"/>
    <dgm:cxn modelId="{45082C66-6C7C-4A4A-829F-F05C04760498}" srcId="{994197C8-9500-48A9-B6A6-3C0F343541DB}" destId="{3FF8E14E-79EB-484C-B335-C292BE82BF8A}" srcOrd="0" destOrd="0" parTransId="{2BB9DEC6-FE47-4E6C-8660-2047AC514520}" sibTransId="{199C59FA-EC9B-4427-976E-6FC4CB083115}"/>
    <dgm:cxn modelId="{4B64934C-209E-4665-88B2-C41C9CECD4DE}" type="presOf" srcId="{C80F6CF1-4E2D-45CB-96E1-67E2096BAA3E}" destId="{3B26DA16-6C58-472C-A80F-0BD30525CFCE}" srcOrd="0" destOrd="0" presId="urn:microsoft.com/office/officeart/2005/8/layout/hierarchy2"/>
    <dgm:cxn modelId="{3637BAB4-4EF4-40F3-BFA9-4F21453FA42B}" type="presOf" srcId="{377AA3A6-365A-4DFC-9FD9-1D9B619CB25E}" destId="{B05C11D4-2FF7-4588-A1F1-DA4BCDCAEECA}" srcOrd="1" destOrd="0" presId="urn:microsoft.com/office/officeart/2005/8/layout/hierarchy2"/>
    <dgm:cxn modelId="{4C9F330E-BC90-4901-BAC0-DB191D220D8F}" type="presOf" srcId="{B913275A-CACE-4831-BA45-F1A49DF26592}" destId="{5B14B125-1148-4221-BAF0-B3DC69D3DBDB}" srcOrd="0" destOrd="0" presId="urn:microsoft.com/office/officeart/2005/8/layout/hierarchy2"/>
    <dgm:cxn modelId="{D42EB0E9-08E4-498C-8076-21081CBDC0B9}" type="presOf" srcId="{67639D3A-FACB-4730-8C11-032AEC9B4DAE}" destId="{A64456CA-29F9-4F3B-97C7-D319621416EA}" srcOrd="0" destOrd="0" presId="urn:microsoft.com/office/officeart/2005/8/layout/hierarchy2"/>
    <dgm:cxn modelId="{EA9153C6-0909-4500-8B25-B22AFDF07709}" type="presOf" srcId="{E655B874-807F-4A9B-96D3-4200280F6586}" destId="{622CE413-7E23-40A5-BB88-F77ED47B07E4}" srcOrd="0" destOrd="0" presId="urn:microsoft.com/office/officeart/2005/8/layout/hierarchy2"/>
    <dgm:cxn modelId="{C77EFD9B-3096-42AA-8843-BD4BC3A4F952}" srcId="{623DB935-1423-4197-AB2B-B539B6C66735}" destId="{D5A88B46-617C-4D18-9D70-7CCCB8A9B965}" srcOrd="4" destOrd="0" parTransId="{D14172A5-DE61-4805-9D4D-DC755A472705}" sibTransId="{0B194443-F4A9-49C9-9882-A667CA363DAF}"/>
    <dgm:cxn modelId="{7972B69D-AB66-49EF-A290-037B61D5A03D}" type="presOf" srcId="{FC9074F0-DF16-4C75-BA69-77102CBC91B5}" destId="{5E118951-4501-4096-A21B-98DB8CF4291D}" srcOrd="0" destOrd="0" presId="urn:microsoft.com/office/officeart/2005/8/layout/hierarchy2"/>
    <dgm:cxn modelId="{AF95FAB5-761E-475B-A75E-4DAD7370FBC5}" type="presOf" srcId="{623DB935-1423-4197-AB2B-B539B6C66735}" destId="{5E842205-B952-443F-9EFC-D36C37C52147}" srcOrd="0" destOrd="0" presId="urn:microsoft.com/office/officeart/2005/8/layout/hierarchy2"/>
    <dgm:cxn modelId="{9003207E-2432-4231-9758-200DB837CA8C}" type="presOf" srcId="{23E098E4-F499-4B90-BB0E-887CE391CC6B}" destId="{F51A41BC-68D3-4B71-882B-A70FFF189124}" srcOrd="0" destOrd="0" presId="urn:microsoft.com/office/officeart/2005/8/layout/hierarchy2"/>
    <dgm:cxn modelId="{894D1BA6-8A46-425D-9A31-50E6AE40D6E5}" srcId="{E655B874-807F-4A9B-96D3-4200280F6586}" destId="{C80F6CF1-4E2D-45CB-96E1-67E2096BAA3E}" srcOrd="0" destOrd="0" parTransId="{377AA3A6-365A-4DFC-9FD9-1D9B619CB25E}" sibTransId="{4D24FE4E-3A25-4068-A21A-D1C01ED994C9}"/>
    <dgm:cxn modelId="{0EC22ED5-7C9A-49F8-9499-74A15F4DD13A}" srcId="{28C6F65B-FCA5-4AEA-9BCF-DF27EEB4099D}" destId="{994197C8-9500-48A9-B6A6-3C0F343541DB}" srcOrd="0" destOrd="0" parTransId="{23E098E4-F499-4B90-BB0E-887CE391CC6B}" sibTransId="{BFAAFDD5-B28D-413B-937E-16CA216C5E8A}"/>
    <dgm:cxn modelId="{F1A1DFA5-1F81-4823-8F89-5EDD32BF6CF2}" type="presOf" srcId="{133E1C31-80F7-4B7F-AE2A-DC6DD3672B24}" destId="{5F0C4513-6997-4A73-931D-6E03629ACA2A}" srcOrd="0" destOrd="0" presId="urn:microsoft.com/office/officeart/2005/8/layout/hierarchy2"/>
    <dgm:cxn modelId="{EC17B896-3F0A-42EC-B481-73BEA93473CC}" srcId="{B913275A-CACE-4831-BA45-F1A49DF26592}" destId="{623DB935-1423-4197-AB2B-B539B6C66735}" srcOrd="0" destOrd="0" parTransId="{D06F6FF3-5040-4044-B9F6-177D32E0DE05}" sibTransId="{008D284D-412D-4108-A839-A3AA5266A01C}"/>
    <dgm:cxn modelId="{C7A2228B-DC0C-4741-B2BA-57EC73775763}" type="presOf" srcId="{D14172A5-DE61-4805-9D4D-DC755A472705}" destId="{30E8F321-3130-4803-A114-DF3EDDD1D485}" srcOrd="0" destOrd="0" presId="urn:microsoft.com/office/officeart/2005/8/layout/hierarchy2"/>
    <dgm:cxn modelId="{EE18BE06-BC97-4756-B057-70F2C51C4541}" type="presOf" srcId="{06025B44-B832-4D6A-A7F6-F123D2E7F317}" destId="{6D0EEEDB-0B59-45DF-918A-FC476130A6F0}" srcOrd="0" destOrd="0" presId="urn:microsoft.com/office/officeart/2005/8/layout/hierarchy2"/>
    <dgm:cxn modelId="{E33CE4DA-5B0A-418E-970E-EF81C5F09272}" type="presOf" srcId="{D14172A5-DE61-4805-9D4D-DC755A472705}" destId="{323A54C6-1991-40E8-8FB0-D7C132402938}" srcOrd="1" destOrd="0" presId="urn:microsoft.com/office/officeart/2005/8/layout/hierarchy2"/>
    <dgm:cxn modelId="{2B4BDAA5-2BE6-4B55-B3C2-FCC69649A465}" srcId="{BFC28872-05E4-4419-9A1F-22D49908AF64}" destId="{67639D3A-FACB-4730-8C11-032AEC9B4DAE}" srcOrd="0" destOrd="0" parTransId="{3794DD66-D4CB-416A-A5A6-F182C85F293B}" sibTransId="{227CA87E-1082-4067-99D6-1706583F09A4}"/>
    <dgm:cxn modelId="{D8225F58-F0C4-44BA-B3AC-C908A647A232}" type="presOf" srcId="{06025B44-B832-4D6A-A7F6-F123D2E7F317}" destId="{658DDE1F-A03A-43EE-9007-A20316CF2546}" srcOrd="1" destOrd="0" presId="urn:microsoft.com/office/officeart/2005/8/layout/hierarchy2"/>
    <dgm:cxn modelId="{43EB7F86-0204-4898-8C78-7F4AC9C66659}" srcId="{623DB935-1423-4197-AB2B-B539B6C66735}" destId="{7B42B46C-FD7E-423A-B4EA-4B78B2A46E25}" srcOrd="1" destOrd="0" parTransId="{B8999E5F-5FE5-4AA8-866C-0633A50D5CCD}" sibTransId="{C31A2655-25B6-4AC9-972E-57AAB45B3FFA}"/>
    <dgm:cxn modelId="{64139F5D-F77F-4F23-BDB1-EF69248A7CF0}" type="presOf" srcId="{2BB9DEC6-FE47-4E6C-8660-2047AC514520}" destId="{7574D3A7-B094-4A0D-9FB9-11F341832D05}" srcOrd="0" destOrd="0" presId="urn:microsoft.com/office/officeart/2005/8/layout/hierarchy2"/>
    <dgm:cxn modelId="{029A176C-6216-4EAD-AE75-F33DD32F3C50}" type="presOf" srcId="{23E098E4-F499-4B90-BB0E-887CE391CC6B}" destId="{873CCDA8-FDC4-4043-B9A3-F7E628108D92}" srcOrd="1" destOrd="0" presId="urn:microsoft.com/office/officeart/2005/8/layout/hierarchy2"/>
    <dgm:cxn modelId="{C590D131-1EB4-4C48-A38D-EF834F745BC9}" type="presOf" srcId="{3972EB8A-84FC-4238-AEDE-DC1120E05E4D}" destId="{E5C51536-5F55-443A-AD57-4183B452D411}" srcOrd="0" destOrd="0" presId="urn:microsoft.com/office/officeart/2005/8/layout/hierarchy2"/>
    <dgm:cxn modelId="{DC9FC54B-34DF-4343-8484-CB995BA8357A}" srcId="{FC9074F0-DF16-4C75-BA69-77102CBC91B5}" destId="{BFC28872-05E4-4419-9A1F-22D49908AF64}" srcOrd="0" destOrd="0" parTransId="{D97786DF-C6F7-47D9-A507-04E6DFCE9AB3}" sibTransId="{B61A726E-3C9F-45BF-A0D7-CCE2A3298FF0}"/>
    <dgm:cxn modelId="{C63C1BF5-5512-450D-880C-B4159394625A}" type="presOf" srcId="{63E3EA64-3249-4987-80ED-5DDAEA164956}" destId="{16D05A38-7C2D-4889-9DF6-AF27FA4456A8}" srcOrd="0" destOrd="0" presId="urn:microsoft.com/office/officeart/2005/8/layout/hierarchy2"/>
    <dgm:cxn modelId="{A5B30E94-373E-4597-B1A9-65FD9C657E01}" srcId="{224A7A0A-47A4-4C12-BC4B-447DFB5E727C}" destId="{E655B874-807F-4A9B-96D3-4200280F6586}" srcOrd="0" destOrd="0" parTransId="{06025B44-B832-4D6A-A7F6-F123D2E7F317}" sibTransId="{E2E8897E-7180-44DD-A2FE-4F05BC9B8389}"/>
    <dgm:cxn modelId="{B68BB443-095A-4DBE-9BDB-88176D8EF0D1}" type="presOf" srcId="{133E1C31-80F7-4B7F-AE2A-DC6DD3672B24}" destId="{870CEAFA-19D5-4B18-B0EB-B85784FF9781}" srcOrd="1" destOrd="0" presId="urn:microsoft.com/office/officeart/2005/8/layout/hierarchy2"/>
    <dgm:cxn modelId="{A7893E3D-AAE5-4FD0-89E9-70645081378F}" srcId="{623DB935-1423-4197-AB2B-B539B6C66735}" destId="{224A7A0A-47A4-4C12-BC4B-447DFB5E727C}" srcOrd="0" destOrd="0" parTransId="{EB809D2D-8966-4E09-8357-75DAD2C2E5DE}" sibTransId="{9484E686-DFA1-4CBA-B254-23A18DD29927}"/>
    <dgm:cxn modelId="{ABE7F1AE-29A1-4CAA-8B0F-CBD6894F62E8}" type="presOf" srcId="{C0916135-4F1C-444C-8F26-1D57C1A9C681}" destId="{BE524CFB-5719-4675-836F-341B3AAFC970}" srcOrd="0" destOrd="0" presId="urn:microsoft.com/office/officeart/2005/8/layout/hierarchy2"/>
    <dgm:cxn modelId="{70F5A163-091F-48C9-B358-14BFC9C9CFF4}" srcId="{D5A88B46-617C-4D18-9D70-7CCCB8A9B965}" destId="{696C89A0-DD59-4509-A74B-14F175E7E45A}" srcOrd="0" destOrd="0" parTransId="{3002A8CD-74AC-4F71-8992-E540F5EA9270}" sibTransId="{DB133EDB-43F7-4EF4-84FE-F4A1E1A64E9C}"/>
    <dgm:cxn modelId="{6A3133A5-EF5E-4EA3-9133-2B495C902518}" type="presOf" srcId="{C78FAC1F-A698-43DE-AF93-DE9527218507}" destId="{89CFC443-ABE1-40C8-BAF9-54CE3933CAB4}" srcOrd="0" destOrd="0" presId="urn:microsoft.com/office/officeart/2005/8/layout/hierarchy2"/>
    <dgm:cxn modelId="{761B8731-C679-4D31-BFA0-96402F27992B}" srcId="{623DB935-1423-4197-AB2B-B539B6C66735}" destId="{FC9074F0-DF16-4C75-BA69-77102CBC91B5}" srcOrd="2" destOrd="0" parTransId="{0DB135EC-CF7C-48A7-B7EB-3BCD3E542FAF}" sibTransId="{FFC8B0DC-4F09-4449-853F-0EF52639E635}"/>
    <dgm:cxn modelId="{E7286D0C-76B6-4FF5-9D8C-48EE8DE59D20}" type="presOf" srcId="{3002A8CD-74AC-4F71-8992-E540F5EA9270}" destId="{3B3B4B9C-9BA7-4AE6-B686-1E1E07DE0EFB}" srcOrd="0" destOrd="0" presId="urn:microsoft.com/office/officeart/2005/8/layout/hierarchy2"/>
    <dgm:cxn modelId="{E1C18A2A-4A45-4CAA-B5A7-1D600D314CBD}" type="presOf" srcId="{994197C8-9500-48A9-B6A6-3C0F343541DB}" destId="{BFD014B9-4274-468F-88C4-82F03FB7849A}" srcOrd="0" destOrd="0" presId="urn:microsoft.com/office/officeart/2005/8/layout/hierarchy2"/>
    <dgm:cxn modelId="{3358AEF8-3DA4-400E-8E0B-02E8C3535F5B}" type="presOf" srcId="{B8999E5F-5FE5-4AA8-866C-0633A50D5CCD}" destId="{DD372CA0-F230-4944-876B-DF91CF134D68}" srcOrd="0" destOrd="0" presId="urn:microsoft.com/office/officeart/2005/8/layout/hierarchy2"/>
    <dgm:cxn modelId="{C8FFBFD7-7E61-4648-9155-746F92F38822}" type="presOf" srcId="{224A7A0A-47A4-4C12-BC4B-447DFB5E727C}" destId="{0661138C-B987-4894-946C-64539DD82B0A}" srcOrd="0" destOrd="0" presId="urn:microsoft.com/office/officeart/2005/8/layout/hierarchy2"/>
    <dgm:cxn modelId="{A06F836A-185B-4033-A54E-2DCFBE86E78E}" srcId="{623DB935-1423-4197-AB2B-B539B6C66735}" destId="{28C6F65B-FCA5-4AEA-9BCF-DF27EEB4099D}" srcOrd="3" destOrd="0" parTransId="{133E1C31-80F7-4B7F-AE2A-DC6DD3672B24}" sibTransId="{6F70FA1D-18BE-4879-BC21-A56BC7D91001}"/>
    <dgm:cxn modelId="{F0D82EB1-B96E-4971-A308-D6603BBFDAA9}" srcId="{1E4BCDBA-7346-4741-845B-063122F2CBEE}" destId="{C0916135-4F1C-444C-8F26-1D57C1A9C681}" srcOrd="0" destOrd="0" parTransId="{3972EB8A-84FC-4238-AEDE-DC1120E05E4D}" sibTransId="{20B0478B-5AEE-46C6-840F-F9D741ED1DF9}"/>
    <dgm:cxn modelId="{54DF14A9-AA1D-43D3-9735-C367351C994A}" srcId="{7B42B46C-FD7E-423A-B4EA-4B78B2A46E25}" destId="{1E4BCDBA-7346-4741-845B-063122F2CBEE}" srcOrd="0" destOrd="0" parTransId="{63E3EA64-3249-4987-80ED-5DDAEA164956}" sibTransId="{44FEE934-7511-4C5E-AE8E-1BEF319B0981}"/>
    <dgm:cxn modelId="{058588E8-3846-4EF6-8BA6-646528BE5476}" type="presOf" srcId="{3972EB8A-84FC-4238-AEDE-DC1120E05E4D}" destId="{1C50D6A5-99E3-4741-9760-E4BFE23382DF}" srcOrd="1" destOrd="0" presId="urn:microsoft.com/office/officeart/2005/8/layout/hierarchy2"/>
    <dgm:cxn modelId="{A0EADE7F-2AD8-4812-9021-D44F6CB5558F}" type="presOf" srcId="{EB809D2D-8966-4E09-8357-75DAD2C2E5DE}" destId="{9D2B690D-146D-4520-801A-ED43C57407D0}" srcOrd="0" destOrd="0" presId="urn:microsoft.com/office/officeart/2005/8/layout/hierarchy2"/>
    <dgm:cxn modelId="{DB0534A7-EE75-458E-A1C9-57EF27F5A7E6}" type="presOf" srcId="{BFC28872-05E4-4419-9A1F-22D49908AF64}" destId="{53F74D9C-CE6E-4E61-941D-708097E571A5}" srcOrd="0" destOrd="0" presId="urn:microsoft.com/office/officeart/2005/8/layout/hierarchy2"/>
    <dgm:cxn modelId="{D1407A57-6436-4ACE-AE06-AE9BD7B3AAD7}" type="presOf" srcId="{C78FAC1F-A698-43DE-AF93-DE9527218507}" destId="{0FE1F4FD-EF06-48B4-A387-3A85512F53AA}" srcOrd="1" destOrd="0" presId="urn:microsoft.com/office/officeart/2005/8/layout/hierarchy2"/>
    <dgm:cxn modelId="{9E47C9E0-75E2-416F-9097-A0B9609EF869}" type="presOf" srcId="{3794DD66-D4CB-416A-A5A6-F182C85F293B}" destId="{3C4F45D6-CC5B-479D-9033-8D6826BDDDC7}" srcOrd="0" destOrd="0" presId="urn:microsoft.com/office/officeart/2005/8/layout/hierarchy2"/>
    <dgm:cxn modelId="{681A59A1-FA05-4FC9-B880-1BE36902E2EB}" type="presOf" srcId="{0535802A-E7E6-43DC-942D-F3AE4E790F2D}" destId="{D64CE186-908E-4655-8054-39E74B6A0499}" srcOrd="0" destOrd="0" presId="urn:microsoft.com/office/officeart/2005/8/layout/hierarchy2"/>
    <dgm:cxn modelId="{C86F4BB1-4F5C-4F3A-BD23-4B168373EE64}" type="presOf" srcId="{0DB135EC-CF7C-48A7-B7EB-3BCD3E542FAF}" destId="{F247A122-4D76-4B50-A2C6-3581C6E6EE55}" srcOrd="0" destOrd="0" presId="urn:microsoft.com/office/officeart/2005/8/layout/hierarchy2"/>
    <dgm:cxn modelId="{9C9E011E-FB37-47F1-83D2-D46475C13203}" type="presOf" srcId="{28C6F65B-FCA5-4AEA-9BCF-DF27EEB4099D}" destId="{A647B3F2-0ECC-45A4-8118-0F58D4DEF7C3}" srcOrd="0" destOrd="0" presId="urn:microsoft.com/office/officeart/2005/8/layout/hierarchy2"/>
    <dgm:cxn modelId="{4A2ECEB6-C2D5-462C-9CE9-BB35AD6437DE}" type="presOf" srcId="{D97786DF-C6F7-47D9-A507-04E6DFCE9AB3}" destId="{0DFE6E84-FC89-45AE-A9F0-D7B8BC00535D}" srcOrd="1" destOrd="0" presId="urn:microsoft.com/office/officeart/2005/8/layout/hierarchy2"/>
    <dgm:cxn modelId="{0D570D6B-6C50-40B9-9D5C-643A7501C528}" type="presOf" srcId="{0DB135EC-CF7C-48A7-B7EB-3BCD3E542FAF}" destId="{CC4EFBF9-34C6-4BDD-AA15-C741C4A04783}" srcOrd="1" destOrd="0" presId="urn:microsoft.com/office/officeart/2005/8/layout/hierarchy2"/>
    <dgm:cxn modelId="{3EEAFE59-48B2-4F56-8A7A-8DE0EF3E8F8D}" type="presParOf" srcId="{5B14B125-1148-4221-BAF0-B3DC69D3DBDB}" destId="{B0CE33B9-7813-4EB4-BC88-353F50635D76}" srcOrd="0" destOrd="0" presId="urn:microsoft.com/office/officeart/2005/8/layout/hierarchy2"/>
    <dgm:cxn modelId="{AFFFEA67-6457-4060-AEEF-B3BFF3A1DCF5}" type="presParOf" srcId="{B0CE33B9-7813-4EB4-BC88-353F50635D76}" destId="{5E842205-B952-443F-9EFC-D36C37C52147}" srcOrd="0" destOrd="0" presId="urn:microsoft.com/office/officeart/2005/8/layout/hierarchy2"/>
    <dgm:cxn modelId="{D2B74BEC-7EE0-4EC6-ADCF-3A3E36594406}" type="presParOf" srcId="{B0CE33B9-7813-4EB4-BC88-353F50635D76}" destId="{5D6FAEBB-58FD-45CE-8DAE-D673B969AD77}" srcOrd="1" destOrd="0" presId="urn:microsoft.com/office/officeart/2005/8/layout/hierarchy2"/>
    <dgm:cxn modelId="{3AB1D27E-B3DE-4135-933C-52F658C6CD53}" type="presParOf" srcId="{5D6FAEBB-58FD-45CE-8DAE-D673B969AD77}" destId="{9D2B690D-146D-4520-801A-ED43C57407D0}" srcOrd="0" destOrd="0" presId="urn:microsoft.com/office/officeart/2005/8/layout/hierarchy2"/>
    <dgm:cxn modelId="{768EB40C-8A8C-48E5-9F86-BA1AF9BF8185}" type="presParOf" srcId="{9D2B690D-146D-4520-801A-ED43C57407D0}" destId="{4CEBBFC7-42C4-4EA7-868E-F1D68852C91C}" srcOrd="0" destOrd="0" presId="urn:microsoft.com/office/officeart/2005/8/layout/hierarchy2"/>
    <dgm:cxn modelId="{453F782B-3DF0-4BC7-A4CC-B7D48BDB529D}" type="presParOf" srcId="{5D6FAEBB-58FD-45CE-8DAE-D673B969AD77}" destId="{A4A1CB51-D0C1-467D-A11F-1F3C71EA45F7}" srcOrd="1" destOrd="0" presId="urn:microsoft.com/office/officeart/2005/8/layout/hierarchy2"/>
    <dgm:cxn modelId="{00B3DD08-A894-4AD3-BDF9-4ACB507A56BA}" type="presParOf" srcId="{A4A1CB51-D0C1-467D-A11F-1F3C71EA45F7}" destId="{0661138C-B987-4894-946C-64539DD82B0A}" srcOrd="0" destOrd="0" presId="urn:microsoft.com/office/officeart/2005/8/layout/hierarchy2"/>
    <dgm:cxn modelId="{C2E2567C-5174-4B5B-85FF-155013E81350}" type="presParOf" srcId="{A4A1CB51-D0C1-467D-A11F-1F3C71EA45F7}" destId="{CBA4B100-B17D-4453-82A7-A243F5A16129}" srcOrd="1" destOrd="0" presId="urn:microsoft.com/office/officeart/2005/8/layout/hierarchy2"/>
    <dgm:cxn modelId="{C0E36408-541D-419C-BCDC-9AFEB7EBF795}" type="presParOf" srcId="{CBA4B100-B17D-4453-82A7-A243F5A16129}" destId="{6D0EEEDB-0B59-45DF-918A-FC476130A6F0}" srcOrd="0" destOrd="0" presId="urn:microsoft.com/office/officeart/2005/8/layout/hierarchy2"/>
    <dgm:cxn modelId="{0EC0C5DD-BD14-40F0-86F7-A830678D7D9F}" type="presParOf" srcId="{6D0EEEDB-0B59-45DF-918A-FC476130A6F0}" destId="{658DDE1F-A03A-43EE-9007-A20316CF2546}" srcOrd="0" destOrd="0" presId="urn:microsoft.com/office/officeart/2005/8/layout/hierarchy2"/>
    <dgm:cxn modelId="{890AB9AC-3A53-4370-A205-4C4B1277227D}" type="presParOf" srcId="{CBA4B100-B17D-4453-82A7-A243F5A16129}" destId="{04A277B2-FA0D-44B7-8B2C-2ED0EC2F40D5}" srcOrd="1" destOrd="0" presId="urn:microsoft.com/office/officeart/2005/8/layout/hierarchy2"/>
    <dgm:cxn modelId="{E02CC75E-7332-45E1-A52D-0A09528B5133}" type="presParOf" srcId="{04A277B2-FA0D-44B7-8B2C-2ED0EC2F40D5}" destId="{622CE413-7E23-40A5-BB88-F77ED47B07E4}" srcOrd="0" destOrd="0" presId="urn:microsoft.com/office/officeart/2005/8/layout/hierarchy2"/>
    <dgm:cxn modelId="{CAD72EB0-97FD-4EB5-B370-8AE5363CA471}" type="presParOf" srcId="{04A277B2-FA0D-44B7-8B2C-2ED0EC2F40D5}" destId="{5B3D2EBD-AED2-4D76-B1F0-D1B21948C852}" srcOrd="1" destOrd="0" presId="urn:microsoft.com/office/officeart/2005/8/layout/hierarchy2"/>
    <dgm:cxn modelId="{E82B8FCA-C875-4BD6-AD3E-41C271793742}" type="presParOf" srcId="{5B3D2EBD-AED2-4D76-B1F0-D1B21948C852}" destId="{BE7F3AC1-05F7-441F-9A4E-E5D6B82F3506}" srcOrd="0" destOrd="0" presId="urn:microsoft.com/office/officeart/2005/8/layout/hierarchy2"/>
    <dgm:cxn modelId="{D1F8B3E0-100D-47A1-98B7-564D5045DE63}" type="presParOf" srcId="{BE7F3AC1-05F7-441F-9A4E-E5D6B82F3506}" destId="{B05C11D4-2FF7-4588-A1F1-DA4BCDCAEECA}" srcOrd="0" destOrd="0" presId="urn:microsoft.com/office/officeart/2005/8/layout/hierarchy2"/>
    <dgm:cxn modelId="{38A075A9-DE3C-4C05-9EEA-FA4B7ECA7E39}" type="presParOf" srcId="{5B3D2EBD-AED2-4D76-B1F0-D1B21948C852}" destId="{1495350F-164E-4BA3-B1C1-2D2924491BAF}" srcOrd="1" destOrd="0" presId="urn:microsoft.com/office/officeart/2005/8/layout/hierarchy2"/>
    <dgm:cxn modelId="{40452530-631C-4760-A997-F8D79116D2D8}" type="presParOf" srcId="{1495350F-164E-4BA3-B1C1-2D2924491BAF}" destId="{3B26DA16-6C58-472C-A80F-0BD30525CFCE}" srcOrd="0" destOrd="0" presId="urn:microsoft.com/office/officeart/2005/8/layout/hierarchy2"/>
    <dgm:cxn modelId="{0BCF1670-9A35-49CE-B0A5-45E06F468B33}" type="presParOf" srcId="{1495350F-164E-4BA3-B1C1-2D2924491BAF}" destId="{C802272A-42C3-494E-9C26-4555094DC145}" srcOrd="1" destOrd="0" presId="urn:microsoft.com/office/officeart/2005/8/layout/hierarchy2"/>
    <dgm:cxn modelId="{0DEAFAE7-FA3F-42D9-B618-B18774602D3A}" type="presParOf" srcId="{5D6FAEBB-58FD-45CE-8DAE-D673B969AD77}" destId="{DD372CA0-F230-4944-876B-DF91CF134D68}" srcOrd="2" destOrd="0" presId="urn:microsoft.com/office/officeart/2005/8/layout/hierarchy2"/>
    <dgm:cxn modelId="{992668F0-1847-45F8-9481-0A0D6BBE8AA5}" type="presParOf" srcId="{DD372CA0-F230-4944-876B-DF91CF134D68}" destId="{8B7B841C-F3B7-4AA9-AE04-CFAC7EEFDABE}" srcOrd="0" destOrd="0" presId="urn:microsoft.com/office/officeart/2005/8/layout/hierarchy2"/>
    <dgm:cxn modelId="{E7D4F10D-2ED6-464B-8300-7D8E646EF615}" type="presParOf" srcId="{5D6FAEBB-58FD-45CE-8DAE-D673B969AD77}" destId="{499C6ABE-FEB7-4D89-8372-9510ECBDABBB}" srcOrd="3" destOrd="0" presId="urn:microsoft.com/office/officeart/2005/8/layout/hierarchy2"/>
    <dgm:cxn modelId="{08113B78-9F04-42B1-B67C-674EBDFF048F}" type="presParOf" srcId="{499C6ABE-FEB7-4D89-8372-9510ECBDABBB}" destId="{13402C2D-1026-4483-A187-C91EB195AC4A}" srcOrd="0" destOrd="0" presId="urn:microsoft.com/office/officeart/2005/8/layout/hierarchy2"/>
    <dgm:cxn modelId="{FFB7DAD0-2C79-4F72-9B7F-DDC5878D82B9}" type="presParOf" srcId="{499C6ABE-FEB7-4D89-8372-9510ECBDABBB}" destId="{78853635-BB10-4A8C-8893-8C4E4797CE0E}" srcOrd="1" destOrd="0" presId="urn:microsoft.com/office/officeart/2005/8/layout/hierarchy2"/>
    <dgm:cxn modelId="{421B5759-5B35-4CC4-86F9-AD5A89BC2285}" type="presParOf" srcId="{78853635-BB10-4A8C-8893-8C4E4797CE0E}" destId="{16D05A38-7C2D-4889-9DF6-AF27FA4456A8}" srcOrd="0" destOrd="0" presId="urn:microsoft.com/office/officeart/2005/8/layout/hierarchy2"/>
    <dgm:cxn modelId="{ED88B609-F676-46E1-B810-FD01C2E556D8}" type="presParOf" srcId="{16D05A38-7C2D-4889-9DF6-AF27FA4456A8}" destId="{097AC113-18F0-4867-8724-74DB7C808537}" srcOrd="0" destOrd="0" presId="urn:microsoft.com/office/officeart/2005/8/layout/hierarchy2"/>
    <dgm:cxn modelId="{5750B707-7068-4745-BF67-E0250B8A2728}" type="presParOf" srcId="{78853635-BB10-4A8C-8893-8C4E4797CE0E}" destId="{7001A7F6-5665-442F-911A-970FDA29FC1E}" srcOrd="1" destOrd="0" presId="urn:microsoft.com/office/officeart/2005/8/layout/hierarchy2"/>
    <dgm:cxn modelId="{546B01BE-32D8-4E74-A7EF-1CC50FDE33F9}" type="presParOf" srcId="{7001A7F6-5665-442F-911A-970FDA29FC1E}" destId="{CA4F52E8-A809-42DE-B262-2E925B5C32CC}" srcOrd="0" destOrd="0" presId="urn:microsoft.com/office/officeart/2005/8/layout/hierarchy2"/>
    <dgm:cxn modelId="{F5B0096B-E6D8-427F-A5CD-C9E219BBE653}" type="presParOf" srcId="{7001A7F6-5665-442F-911A-970FDA29FC1E}" destId="{ADCA7A60-9A42-4DE6-BA8A-65DF3A33F485}" srcOrd="1" destOrd="0" presId="urn:microsoft.com/office/officeart/2005/8/layout/hierarchy2"/>
    <dgm:cxn modelId="{23BFD6BE-B460-47C3-8E0F-1B8BC235B9C2}" type="presParOf" srcId="{ADCA7A60-9A42-4DE6-BA8A-65DF3A33F485}" destId="{E5C51536-5F55-443A-AD57-4183B452D411}" srcOrd="0" destOrd="0" presId="urn:microsoft.com/office/officeart/2005/8/layout/hierarchy2"/>
    <dgm:cxn modelId="{D89CCCA7-B6E5-4819-AF8C-5045742957FE}" type="presParOf" srcId="{E5C51536-5F55-443A-AD57-4183B452D411}" destId="{1C50D6A5-99E3-4741-9760-E4BFE23382DF}" srcOrd="0" destOrd="0" presId="urn:microsoft.com/office/officeart/2005/8/layout/hierarchy2"/>
    <dgm:cxn modelId="{50BA8A23-B62E-48D4-B8C8-3E904A3538B2}" type="presParOf" srcId="{ADCA7A60-9A42-4DE6-BA8A-65DF3A33F485}" destId="{81875D45-5C31-443B-92AB-0052A3E6FBF0}" srcOrd="1" destOrd="0" presId="urn:microsoft.com/office/officeart/2005/8/layout/hierarchy2"/>
    <dgm:cxn modelId="{D6D5BE72-C3BC-4EBE-8225-CAB5EA6137ED}" type="presParOf" srcId="{81875D45-5C31-443B-92AB-0052A3E6FBF0}" destId="{BE524CFB-5719-4675-836F-341B3AAFC970}" srcOrd="0" destOrd="0" presId="urn:microsoft.com/office/officeart/2005/8/layout/hierarchy2"/>
    <dgm:cxn modelId="{24EB0499-2717-4FB7-90EA-E7BF01B1E790}" type="presParOf" srcId="{81875D45-5C31-443B-92AB-0052A3E6FBF0}" destId="{733D68DA-BAA6-46A1-AC85-DAEADB6C2B7B}" srcOrd="1" destOrd="0" presId="urn:microsoft.com/office/officeart/2005/8/layout/hierarchy2"/>
    <dgm:cxn modelId="{809A9B41-AC50-432D-A47F-7663B14F0952}" type="presParOf" srcId="{5D6FAEBB-58FD-45CE-8DAE-D673B969AD77}" destId="{F247A122-4D76-4B50-A2C6-3581C6E6EE55}" srcOrd="4" destOrd="0" presId="urn:microsoft.com/office/officeart/2005/8/layout/hierarchy2"/>
    <dgm:cxn modelId="{D46DC460-C972-4C64-BE1F-BAB175719518}" type="presParOf" srcId="{F247A122-4D76-4B50-A2C6-3581C6E6EE55}" destId="{CC4EFBF9-34C6-4BDD-AA15-C741C4A04783}" srcOrd="0" destOrd="0" presId="urn:microsoft.com/office/officeart/2005/8/layout/hierarchy2"/>
    <dgm:cxn modelId="{E66B6D39-DE8D-48B2-A65B-77B4ACEBE542}" type="presParOf" srcId="{5D6FAEBB-58FD-45CE-8DAE-D673B969AD77}" destId="{C95C417F-B551-432C-AB82-16BDCDE7AD96}" srcOrd="5" destOrd="0" presId="urn:microsoft.com/office/officeart/2005/8/layout/hierarchy2"/>
    <dgm:cxn modelId="{425405E3-3E3B-4931-A0D4-ABE5B291D983}" type="presParOf" srcId="{C95C417F-B551-432C-AB82-16BDCDE7AD96}" destId="{5E118951-4501-4096-A21B-98DB8CF4291D}" srcOrd="0" destOrd="0" presId="urn:microsoft.com/office/officeart/2005/8/layout/hierarchy2"/>
    <dgm:cxn modelId="{3AF60527-8692-47D6-8783-1CAF57FF2569}" type="presParOf" srcId="{C95C417F-B551-432C-AB82-16BDCDE7AD96}" destId="{2D78203A-ADE3-445C-BF46-C177492BC04D}" srcOrd="1" destOrd="0" presId="urn:microsoft.com/office/officeart/2005/8/layout/hierarchy2"/>
    <dgm:cxn modelId="{010CB667-99FB-41ED-9574-A60ED2689154}" type="presParOf" srcId="{2D78203A-ADE3-445C-BF46-C177492BC04D}" destId="{C2A34FBF-49D5-499A-AFC8-FA3313250776}" srcOrd="0" destOrd="0" presId="urn:microsoft.com/office/officeart/2005/8/layout/hierarchy2"/>
    <dgm:cxn modelId="{1B92F0EF-7EAB-4C2A-AF2A-A417FD84E884}" type="presParOf" srcId="{C2A34FBF-49D5-499A-AFC8-FA3313250776}" destId="{0DFE6E84-FC89-45AE-A9F0-D7B8BC00535D}" srcOrd="0" destOrd="0" presId="urn:microsoft.com/office/officeart/2005/8/layout/hierarchy2"/>
    <dgm:cxn modelId="{0648D0AE-04C2-4008-B3B2-D18872068396}" type="presParOf" srcId="{2D78203A-ADE3-445C-BF46-C177492BC04D}" destId="{909A602C-E185-4074-818F-F8E12FC9FF3A}" srcOrd="1" destOrd="0" presId="urn:microsoft.com/office/officeart/2005/8/layout/hierarchy2"/>
    <dgm:cxn modelId="{D7590DAC-DA33-40A2-876B-FEF0D12111DE}" type="presParOf" srcId="{909A602C-E185-4074-818F-F8E12FC9FF3A}" destId="{53F74D9C-CE6E-4E61-941D-708097E571A5}" srcOrd="0" destOrd="0" presId="urn:microsoft.com/office/officeart/2005/8/layout/hierarchy2"/>
    <dgm:cxn modelId="{D6C5FDBA-F159-488B-A2E1-FA60F86BB9BD}" type="presParOf" srcId="{909A602C-E185-4074-818F-F8E12FC9FF3A}" destId="{2BB15CDF-06DB-45BB-BE3E-AC5B9FB93124}" srcOrd="1" destOrd="0" presId="urn:microsoft.com/office/officeart/2005/8/layout/hierarchy2"/>
    <dgm:cxn modelId="{C608F469-04F4-4142-A6FC-127D49693A3D}" type="presParOf" srcId="{2BB15CDF-06DB-45BB-BE3E-AC5B9FB93124}" destId="{3C4F45D6-CC5B-479D-9033-8D6826BDDDC7}" srcOrd="0" destOrd="0" presId="urn:microsoft.com/office/officeart/2005/8/layout/hierarchy2"/>
    <dgm:cxn modelId="{3A8734DB-AC6A-4131-AF04-C6FA7AEC8401}" type="presParOf" srcId="{3C4F45D6-CC5B-479D-9033-8D6826BDDDC7}" destId="{DE0EDE85-EE39-4230-AE97-4053091780D1}" srcOrd="0" destOrd="0" presId="urn:microsoft.com/office/officeart/2005/8/layout/hierarchy2"/>
    <dgm:cxn modelId="{31811F49-FCDE-4D9B-9FBF-AF8F224BABD0}" type="presParOf" srcId="{2BB15CDF-06DB-45BB-BE3E-AC5B9FB93124}" destId="{FE818A8E-8B5E-4F4C-9CDC-D486EE757EDD}" srcOrd="1" destOrd="0" presId="urn:microsoft.com/office/officeart/2005/8/layout/hierarchy2"/>
    <dgm:cxn modelId="{208E96D0-9DEE-493C-A98A-08DA090F6BCE}" type="presParOf" srcId="{FE818A8E-8B5E-4F4C-9CDC-D486EE757EDD}" destId="{A64456CA-29F9-4F3B-97C7-D319621416EA}" srcOrd="0" destOrd="0" presId="urn:microsoft.com/office/officeart/2005/8/layout/hierarchy2"/>
    <dgm:cxn modelId="{5C468A14-09AB-4A3E-B41B-67F77634F05D}" type="presParOf" srcId="{FE818A8E-8B5E-4F4C-9CDC-D486EE757EDD}" destId="{8C252839-2B40-40C4-9828-F831BA6FAD33}" srcOrd="1" destOrd="0" presId="urn:microsoft.com/office/officeart/2005/8/layout/hierarchy2"/>
    <dgm:cxn modelId="{02514BEB-9E23-407B-AB5A-A4ACB47EDCF7}" type="presParOf" srcId="{5D6FAEBB-58FD-45CE-8DAE-D673B969AD77}" destId="{5F0C4513-6997-4A73-931D-6E03629ACA2A}" srcOrd="6" destOrd="0" presId="urn:microsoft.com/office/officeart/2005/8/layout/hierarchy2"/>
    <dgm:cxn modelId="{956889FF-7FA4-4F21-B413-5DEAB78C8D55}" type="presParOf" srcId="{5F0C4513-6997-4A73-931D-6E03629ACA2A}" destId="{870CEAFA-19D5-4B18-B0EB-B85784FF9781}" srcOrd="0" destOrd="0" presId="urn:microsoft.com/office/officeart/2005/8/layout/hierarchy2"/>
    <dgm:cxn modelId="{7F53081B-9425-49D8-AFA7-0E24A1714E39}" type="presParOf" srcId="{5D6FAEBB-58FD-45CE-8DAE-D673B969AD77}" destId="{4D697230-F609-4438-A762-9BAA8A3A6B75}" srcOrd="7" destOrd="0" presId="urn:microsoft.com/office/officeart/2005/8/layout/hierarchy2"/>
    <dgm:cxn modelId="{2A0FDE3F-148F-4178-8DCF-CC3E85544507}" type="presParOf" srcId="{4D697230-F609-4438-A762-9BAA8A3A6B75}" destId="{A647B3F2-0ECC-45A4-8118-0F58D4DEF7C3}" srcOrd="0" destOrd="0" presId="urn:microsoft.com/office/officeart/2005/8/layout/hierarchy2"/>
    <dgm:cxn modelId="{957FBA23-06C8-4682-856E-653AED0B0AD1}" type="presParOf" srcId="{4D697230-F609-4438-A762-9BAA8A3A6B75}" destId="{B21A01AF-D66F-48C8-9034-D44BB0E3233C}" srcOrd="1" destOrd="0" presId="urn:microsoft.com/office/officeart/2005/8/layout/hierarchy2"/>
    <dgm:cxn modelId="{411DD373-A7C7-4126-A03A-64DCB08E7E48}" type="presParOf" srcId="{B21A01AF-D66F-48C8-9034-D44BB0E3233C}" destId="{F51A41BC-68D3-4B71-882B-A70FFF189124}" srcOrd="0" destOrd="0" presId="urn:microsoft.com/office/officeart/2005/8/layout/hierarchy2"/>
    <dgm:cxn modelId="{B77C07C2-2618-4833-8066-FFF8AE417449}" type="presParOf" srcId="{F51A41BC-68D3-4B71-882B-A70FFF189124}" destId="{873CCDA8-FDC4-4043-B9A3-F7E628108D92}" srcOrd="0" destOrd="0" presId="urn:microsoft.com/office/officeart/2005/8/layout/hierarchy2"/>
    <dgm:cxn modelId="{03E9DF18-AE15-4BC9-8CDF-3904CC7355FA}" type="presParOf" srcId="{B21A01AF-D66F-48C8-9034-D44BB0E3233C}" destId="{7894E5DC-8FC3-4DA6-93F8-72B5AF65A136}" srcOrd="1" destOrd="0" presId="urn:microsoft.com/office/officeart/2005/8/layout/hierarchy2"/>
    <dgm:cxn modelId="{CB80C2C3-7577-4EBB-85C4-D46E85A11BAE}" type="presParOf" srcId="{7894E5DC-8FC3-4DA6-93F8-72B5AF65A136}" destId="{BFD014B9-4274-468F-88C4-82F03FB7849A}" srcOrd="0" destOrd="0" presId="urn:microsoft.com/office/officeart/2005/8/layout/hierarchy2"/>
    <dgm:cxn modelId="{2814E0C5-5C15-462E-802A-F49112BF61B9}" type="presParOf" srcId="{7894E5DC-8FC3-4DA6-93F8-72B5AF65A136}" destId="{FA53FCB3-B848-429E-A133-5A7541CB64CA}" srcOrd="1" destOrd="0" presId="urn:microsoft.com/office/officeart/2005/8/layout/hierarchy2"/>
    <dgm:cxn modelId="{96D7312A-38F8-455F-89DE-DE33FBCD5319}" type="presParOf" srcId="{FA53FCB3-B848-429E-A133-5A7541CB64CA}" destId="{7574D3A7-B094-4A0D-9FB9-11F341832D05}" srcOrd="0" destOrd="0" presId="urn:microsoft.com/office/officeart/2005/8/layout/hierarchy2"/>
    <dgm:cxn modelId="{A6A5A12A-8311-4C3B-85DC-8383C256A083}" type="presParOf" srcId="{7574D3A7-B094-4A0D-9FB9-11F341832D05}" destId="{4A58D7FC-A457-444C-ABA1-891B839E44BF}" srcOrd="0" destOrd="0" presId="urn:microsoft.com/office/officeart/2005/8/layout/hierarchy2"/>
    <dgm:cxn modelId="{A418F949-095C-46AA-A56D-2D46B977BE37}" type="presParOf" srcId="{FA53FCB3-B848-429E-A133-5A7541CB64CA}" destId="{C6931DD7-B895-4DD9-8899-DB5016C0DFAD}" srcOrd="1" destOrd="0" presId="urn:microsoft.com/office/officeart/2005/8/layout/hierarchy2"/>
    <dgm:cxn modelId="{B13D6C49-F69F-4CEA-B06A-E4FCCCE334CA}" type="presParOf" srcId="{C6931DD7-B895-4DD9-8899-DB5016C0DFAD}" destId="{B129B2DA-E627-4F26-8276-0F2C303676FB}" srcOrd="0" destOrd="0" presId="urn:microsoft.com/office/officeart/2005/8/layout/hierarchy2"/>
    <dgm:cxn modelId="{6B2C0449-F3E8-4DEB-AEB6-DA302F79F1FA}" type="presParOf" srcId="{C6931DD7-B895-4DD9-8899-DB5016C0DFAD}" destId="{57DEFC19-C87A-4CB7-A916-1A74DA5B2DBC}" srcOrd="1" destOrd="0" presId="urn:microsoft.com/office/officeart/2005/8/layout/hierarchy2"/>
    <dgm:cxn modelId="{CB4881C2-1222-41CA-A922-70B0FB4308B0}" type="presParOf" srcId="{5D6FAEBB-58FD-45CE-8DAE-D673B969AD77}" destId="{30E8F321-3130-4803-A114-DF3EDDD1D485}" srcOrd="8" destOrd="0" presId="urn:microsoft.com/office/officeart/2005/8/layout/hierarchy2"/>
    <dgm:cxn modelId="{2718F880-C4F3-4F01-9A30-897B153F7A86}" type="presParOf" srcId="{30E8F321-3130-4803-A114-DF3EDDD1D485}" destId="{323A54C6-1991-40E8-8FB0-D7C132402938}" srcOrd="0" destOrd="0" presId="urn:microsoft.com/office/officeart/2005/8/layout/hierarchy2"/>
    <dgm:cxn modelId="{EE74105F-8905-460C-A40C-DAEC8DA9E53D}" type="presParOf" srcId="{5D6FAEBB-58FD-45CE-8DAE-D673B969AD77}" destId="{44BDB3DC-816E-4DAB-BDBC-CE6D38CD9FA6}" srcOrd="9" destOrd="0" presId="urn:microsoft.com/office/officeart/2005/8/layout/hierarchy2"/>
    <dgm:cxn modelId="{4649FC5F-D4F5-4CAC-9E3B-71F09F559735}" type="presParOf" srcId="{44BDB3DC-816E-4DAB-BDBC-CE6D38CD9FA6}" destId="{7C859FF0-C540-49D3-A1A7-553E10F01B72}" srcOrd="0" destOrd="0" presId="urn:microsoft.com/office/officeart/2005/8/layout/hierarchy2"/>
    <dgm:cxn modelId="{90C43125-5E83-4888-868D-8EB512CDC06F}" type="presParOf" srcId="{44BDB3DC-816E-4DAB-BDBC-CE6D38CD9FA6}" destId="{BFAF6B46-F98D-49C7-9D31-C0B279FB4936}" srcOrd="1" destOrd="0" presId="urn:microsoft.com/office/officeart/2005/8/layout/hierarchy2"/>
    <dgm:cxn modelId="{5C35EF52-E8A2-4560-9B8D-A876E28211D8}" type="presParOf" srcId="{BFAF6B46-F98D-49C7-9D31-C0B279FB4936}" destId="{3B3B4B9C-9BA7-4AE6-B686-1E1E07DE0EFB}" srcOrd="0" destOrd="0" presId="urn:microsoft.com/office/officeart/2005/8/layout/hierarchy2"/>
    <dgm:cxn modelId="{E4240B3F-542E-4F8A-B206-EEA52C63B9C4}" type="presParOf" srcId="{3B3B4B9C-9BA7-4AE6-B686-1E1E07DE0EFB}" destId="{EFF62D7B-901C-411B-936D-F290093FD292}" srcOrd="0" destOrd="0" presId="urn:microsoft.com/office/officeart/2005/8/layout/hierarchy2"/>
    <dgm:cxn modelId="{9C1D2C49-CDC1-4D74-8773-EEB9E34D9FD3}" type="presParOf" srcId="{BFAF6B46-F98D-49C7-9D31-C0B279FB4936}" destId="{7EFA2ABE-58F3-46AC-9859-3F27174948EE}" srcOrd="1" destOrd="0" presId="urn:microsoft.com/office/officeart/2005/8/layout/hierarchy2"/>
    <dgm:cxn modelId="{88B10B3D-7CED-4177-BF1C-63FF694231F7}" type="presParOf" srcId="{7EFA2ABE-58F3-46AC-9859-3F27174948EE}" destId="{30A2626C-C345-4465-B6EA-CEB79CCE0603}" srcOrd="0" destOrd="0" presId="urn:microsoft.com/office/officeart/2005/8/layout/hierarchy2"/>
    <dgm:cxn modelId="{8A0DD0CA-5B10-4F8D-BDD7-84BC12246BF0}" type="presParOf" srcId="{7EFA2ABE-58F3-46AC-9859-3F27174948EE}" destId="{8D237AA5-F3AC-48C3-AE45-CB4CEDBD3065}" srcOrd="1" destOrd="0" presId="urn:microsoft.com/office/officeart/2005/8/layout/hierarchy2"/>
    <dgm:cxn modelId="{ECA9930C-6673-4800-8166-99990C7A1FEB}" type="presParOf" srcId="{8D237AA5-F3AC-48C3-AE45-CB4CEDBD3065}" destId="{89CFC443-ABE1-40C8-BAF9-54CE3933CAB4}" srcOrd="0" destOrd="0" presId="urn:microsoft.com/office/officeart/2005/8/layout/hierarchy2"/>
    <dgm:cxn modelId="{342C749C-0DD7-48D2-BB07-6027A68A9A40}" type="presParOf" srcId="{89CFC443-ABE1-40C8-BAF9-54CE3933CAB4}" destId="{0FE1F4FD-EF06-48B4-A387-3A85512F53AA}" srcOrd="0" destOrd="0" presId="urn:microsoft.com/office/officeart/2005/8/layout/hierarchy2"/>
    <dgm:cxn modelId="{F4CE5201-F7DA-4E82-B9EC-DAE0AF234942}" type="presParOf" srcId="{8D237AA5-F3AC-48C3-AE45-CB4CEDBD3065}" destId="{25C20149-32C8-4133-AFE5-500571F34025}" srcOrd="1" destOrd="0" presId="urn:microsoft.com/office/officeart/2005/8/layout/hierarchy2"/>
    <dgm:cxn modelId="{3DA851D4-F9F8-4205-9136-D9844F7DE6D7}" type="presParOf" srcId="{25C20149-32C8-4133-AFE5-500571F34025}" destId="{D64CE186-908E-4655-8054-39E74B6A0499}" srcOrd="0" destOrd="0" presId="urn:microsoft.com/office/officeart/2005/8/layout/hierarchy2"/>
    <dgm:cxn modelId="{53CF3740-C26D-4040-84D0-BB5A26DF84C5}" type="presParOf" srcId="{25C20149-32C8-4133-AFE5-500571F34025}" destId="{4290489D-FEC4-407D-A018-A09A1122BBA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13836F7-433B-46AA-B009-132B194F9FA4}" type="doc">
      <dgm:prSet loTypeId="urn:microsoft.com/office/officeart/2005/8/layout/h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67BEDC8F-82DE-4345-8D2A-CF84C0C8C9F7}">
      <dgm:prSet phldrT="[Testo]" custT="1"/>
      <dgm:spPr/>
      <dgm:t>
        <a:bodyPr/>
        <a:lstStyle/>
        <a:p>
          <a:r>
            <a:rPr lang="it-IT" sz="3600" dirty="0" smtClean="0"/>
            <a:t>PIANO TERRA</a:t>
          </a:r>
          <a:endParaRPr lang="it-IT" sz="3600" dirty="0"/>
        </a:p>
      </dgm:t>
    </dgm:pt>
    <dgm:pt modelId="{45796E25-9D19-400B-80CD-DF4562E94086}" type="parTrans" cxnId="{8D24176C-8CC9-4988-9C55-000CCF6D143B}">
      <dgm:prSet/>
      <dgm:spPr/>
      <dgm:t>
        <a:bodyPr/>
        <a:lstStyle/>
        <a:p>
          <a:endParaRPr lang="it-IT"/>
        </a:p>
      </dgm:t>
    </dgm:pt>
    <dgm:pt modelId="{202A3F50-8E45-40DE-AC2F-97FD042BD9BF}" type="sibTrans" cxnId="{8D24176C-8CC9-4988-9C55-000CCF6D143B}">
      <dgm:prSet/>
      <dgm:spPr/>
      <dgm:t>
        <a:bodyPr/>
        <a:lstStyle/>
        <a:p>
          <a:endParaRPr lang="it-IT"/>
        </a:p>
      </dgm:t>
    </dgm:pt>
    <dgm:pt modelId="{6CBB0B52-739F-495B-8F3D-1E1733FD02B9}">
      <dgm:prSet phldrT="[Testo]"/>
      <dgm:spPr/>
      <dgm:t>
        <a:bodyPr/>
        <a:lstStyle/>
        <a:p>
          <a:r>
            <a:rPr lang="it-IT" dirty="0" smtClean="0"/>
            <a:t>3 B</a:t>
          </a:r>
          <a:endParaRPr lang="it-IT" dirty="0"/>
        </a:p>
      </dgm:t>
    </dgm:pt>
    <dgm:pt modelId="{5288F0A8-8DC0-4555-8333-986F32C95AF7}" type="parTrans" cxnId="{5F8629F8-2104-4148-B1CB-F37FE924D3D6}">
      <dgm:prSet/>
      <dgm:spPr/>
      <dgm:t>
        <a:bodyPr/>
        <a:lstStyle/>
        <a:p>
          <a:endParaRPr lang="it-IT"/>
        </a:p>
      </dgm:t>
    </dgm:pt>
    <dgm:pt modelId="{3D4EC402-F857-4A6F-AC94-9A1265C48175}" type="sibTrans" cxnId="{5F8629F8-2104-4148-B1CB-F37FE924D3D6}">
      <dgm:prSet/>
      <dgm:spPr/>
      <dgm:t>
        <a:bodyPr/>
        <a:lstStyle/>
        <a:p>
          <a:endParaRPr lang="it-IT"/>
        </a:p>
      </dgm:t>
    </dgm:pt>
    <dgm:pt modelId="{B8F00AE0-B9FA-4BD0-BB3F-472F6910D0AD}">
      <dgm:prSet phldrT="[Testo]" custT="1"/>
      <dgm:spPr/>
      <dgm:t>
        <a:bodyPr/>
        <a:lstStyle/>
        <a:p>
          <a:r>
            <a:rPr lang="it-IT" sz="3600" dirty="0" smtClean="0"/>
            <a:t>PIANO PRIMO</a:t>
          </a:r>
          <a:endParaRPr lang="it-IT" sz="3600" dirty="0"/>
        </a:p>
      </dgm:t>
    </dgm:pt>
    <dgm:pt modelId="{9B85C48D-D7BB-47CF-AB21-45992AA62B8F}" type="parTrans" cxnId="{479C752B-0E23-4FD6-8F27-9A9F0ABC03C4}">
      <dgm:prSet/>
      <dgm:spPr/>
      <dgm:t>
        <a:bodyPr/>
        <a:lstStyle/>
        <a:p>
          <a:endParaRPr lang="it-IT"/>
        </a:p>
      </dgm:t>
    </dgm:pt>
    <dgm:pt modelId="{B195B1F4-7F68-488F-ABDB-EEC5036643DD}" type="sibTrans" cxnId="{479C752B-0E23-4FD6-8F27-9A9F0ABC03C4}">
      <dgm:prSet/>
      <dgm:spPr/>
      <dgm:t>
        <a:bodyPr/>
        <a:lstStyle/>
        <a:p>
          <a:endParaRPr lang="it-IT"/>
        </a:p>
      </dgm:t>
    </dgm:pt>
    <dgm:pt modelId="{11BB4E76-5135-4CEA-9832-363AE4449A86}">
      <dgm:prSet phldrT="[Testo]"/>
      <dgm:spPr/>
      <dgm:t>
        <a:bodyPr/>
        <a:lstStyle/>
        <a:p>
          <a:r>
            <a:rPr lang="it-IT" dirty="0" smtClean="0"/>
            <a:t>2 D</a:t>
          </a:r>
          <a:endParaRPr lang="it-IT" dirty="0"/>
        </a:p>
      </dgm:t>
    </dgm:pt>
    <dgm:pt modelId="{171B45D6-4691-42CA-B100-29610A16E9F2}" type="parTrans" cxnId="{DE79DD7D-7A6D-4C63-A2DE-87E8DBD73B9B}">
      <dgm:prSet/>
      <dgm:spPr/>
      <dgm:t>
        <a:bodyPr/>
        <a:lstStyle/>
        <a:p>
          <a:endParaRPr lang="it-IT"/>
        </a:p>
      </dgm:t>
    </dgm:pt>
    <dgm:pt modelId="{C623A7A7-F43A-43DB-9C2D-31A5076053B7}" type="sibTrans" cxnId="{DE79DD7D-7A6D-4C63-A2DE-87E8DBD73B9B}">
      <dgm:prSet/>
      <dgm:spPr/>
      <dgm:t>
        <a:bodyPr/>
        <a:lstStyle/>
        <a:p>
          <a:endParaRPr lang="it-IT"/>
        </a:p>
      </dgm:t>
    </dgm:pt>
    <dgm:pt modelId="{F5592468-EA99-485C-944B-532F2B2C06F7}">
      <dgm:prSet phldrT="[Testo]"/>
      <dgm:spPr/>
      <dgm:t>
        <a:bodyPr/>
        <a:lstStyle/>
        <a:p>
          <a:r>
            <a:rPr lang="it-IT" dirty="0" smtClean="0"/>
            <a:t>3 C</a:t>
          </a:r>
          <a:endParaRPr lang="it-IT" dirty="0"/>
        </a:p>
      </dgm:t>
    </dgm:pt>
    <dgm:pt modelId="{1638E6F2-61BC-410C-8E42-7E2CE3C2A236}" type="parTrans" cxnId="{7E6CB2D7-4B31-444F-B8CF-00E3727385EA}">
      <dgm:prSet/>
      <dgm:spPr/>
      <dgm:t>
        <a:bodyPr/>
        <a:lstStyle/>
        <a:p>
          <a:endParaRPr lang="it-IT"/>
        </a:p>
      </dgm:t>
    </dgm:pt>
    <dgm:pt modelId="{FEF4374E-88B2-4EEE-B0F5-26618281BFDB}" type="sibTrans" cxnId="{7E6CB2D7-4B31-444F-B8CF-00E3727385EA}">
      <dgm:prSet/>
      <dgm:spPr/>
      <dgm:t>
        <a:bodyPr/>
        <a:lstStyle/>
        <a:p>
          <a:endParaRPr lang="it-IT"/>
        </a:p>
      </dgm:t>
    </dgm:pt>
    <dgm:pt modelId="{12FEE170-A0DA-408A-941B-5DAFE77CCD23}">
      <dgm:prSet phldrT="[Testo]"/>
      <dgm:spPr/>
      <dgm:t>
        <a:bodyPr/>
        <a:lstStyle/>
        <a:p>
          <a:r>
            <a:rPr lang="it-IT" smtClean="0"/>
            <a:t>1 A</a:t>
          </a:r>
          <a:endParaRPr lang="it-IT" dirty="0"/>
        </a:p>
      </dgm:t>
    </dgm:pt>
    <dgm:pt modelId="{50ED75B7-FA2F-497A-BB01-B1829FA42C5E}" type="parTrans" cxnId="{83B7FDE7-F246-4196-91A1-906CE7916EAB}">
      <dgm:prSet/>
      <dgm:spPr/>
      <dgm:t>
        <a:bodyPr/>
        <a:lstStyle/>
        <a:p>
          <a:endParaRPr lang="it-IT"/>
        </a:p>
      </dgm:t>
    </dgm:pt>
    <dgm:pt modelId="{AF6D1B29-5D0F-4128-8244-CE91F24A150B}" type="sibTrans" cxnId="{83B7FDE7-F246-4196-91A1-906CE7916EAB}">
      <dgm:prSet/>
      <dgm:spPr/>
      <dgm:t>
        <a:bodyPr/>
        <a:lstStyle/>
        <a:p>
          <a:endParaRPr lang="it-IT"/>
        </a:p>
      </dgm:t>
    </dgm:pt>
    <dgm:pt modelId="{3EA52625-A3EF-495B-9D5E-E991C21D0948}">
      <dgm:prSet phldrT="[Testo]"/>
      <dgm:spPr/>
      <dgm:t>
        <a:bodyPr/>
        <a:lstStyle/>
        <a:p>
          <a:r>
            <a:rPr lang="it-IT" dirty="0" smtClean="0"/>
            <a:t>2 A</a:t>
          </a:r>
          <a:endParaRPr lang="it-IT" dirty="0"/>
        </a:p>
      </dgm:t>
    </dgm:pt>
    <dgm:pt modelId="{A1CCD2C1-850D-448A-8BB9-036A77CF3955}" type="parTrans" cxnId="{56CEB0B7-C352-47FF-B06A-65BD4172F3DC}">
      <dgm:prSet/>
      <dgm:spPr/>
      <dgm:t>
        <a:bodyPr/>
        <a:lstStyle/>
        <a:p>
          <a:endParaRPr lang="it-IT"/>
        </a:p>
      </dgm:t>
    </dgm:pt>
    <dgm:pt modelId="{705DFE26-63AD-46E5-A0F6-4827BEFDD887}" type="sibTrans" cxnId="{56CEB0B7-C352-47FF-B06A-65BD4172F3DC}">
      <dgm:prSet/>
      <dgm:spPr/>
      <dgm:t>
        <a:bodyPr/>
        <a:lstStyle/>
        <a:p>
          <a:endParaRPr lang="it-IT"/>
        </a:p>
      </dgm:t>
    </dgm:pt>
    <dgm:pt modelId="{9EC247EF-8848-4676-A885-C51BA310891E}">
      <dgm:prSet phldrT="[Testo]"/>
      <dgm:spPr/>
      <dgm:t>
        <a:bodyPr/>
        <a:lstStyle/>
        <a:p>
          <a:r>
            <a:rPr lang="it-IT" dirty="0" smtClean="0"/>
            <a:t>3 D</a:t>
          </a:r>
          <a:endParaRPr lang="it-IT" dirty="0"/>
        </a:p>
      </dgm:t>
    </dgm:pt>
    <dgm:pt modelId="{0A461F88-87B4-4804-92D2-6258623FAAE8}" type="parTrans" cxnId="{ECFBDDC0-CE8E-4543-8FD5-CA760CA29A0A}">
      <dgm:prSet/>
      <dgm:spPr/>
      <dgm:t>
        <a:bodyPr/>
        <a:lstStyle/>
        <a:p>
          <a:endParaRPr lang="it-IT"/>
        </a:p>
      </dgm:t>
    </dgm:pt>
    <dgm:pt modelId="{656F8237-1B50-4D4C-8E11-51D748FFCA00}" type="sibTrans" cxnId="{ECFBDDC0-CE8E-4543-8FD5-CA760CA29A0A}">
      <dgm:prSet/>
      <dgm:spPr/>
      <dgm:t>
        <a:bodyPr/>
        <a:lstStyle/>
        <a:p>
          <a:endParaRPr lang="it-IT"/>
        </a:p>
      </dgm:t>
    </dgm:pt>
    <dgm:pt modelId="{D7120EF1-ED0A-4EA8-B17B-0D8D8728D125}">
      <dgm:prSet phldrT="[Testo]"/>
      <dgm:spPr/>
      <dgm:t>
        <a:bodyPr/>
        <a:lstStyle/>
        <a:p>
          <a:r>
            <a:rPr lang="it-IT" dirty="0" smtClean="0"/>
            <a:t>2 E</a:t>
          </a:r>
          <a:endParaRPr lang="it-IT" dirty="0"/>
        </a:p>
      </dgm:t>
    </dgm:pt>
    <dgm:pt modelId="{B7EADCF3-34A5-4B17-B0B4-18714E03984A}" type="parTrans" cxnId="{EDB1874D-0A57-4BE8-A4F3-8BE18D514900}">
      <dgm:prSet/>
      <dgm:spPr/>
      <dgm:t>
        <a:bodyPr/>
        <a:lstStyle/>
        <a:p>
          <a:endParaRPr lang="it-IT"/>
        </a:p>
      </dgm:t>
    </dgm:pt>
    <dgm:pt modelId="{8D7135AA-F682-4832-BC29-75D0F82DD075}" type="sibTrans" cxnId="{EDB1874D-0A57-4BE8-A4F3-8BE18D514900}">
      <dgm:prSet/>
      <dgm:spPr/>
      <dgm:t>
        <a:bodyPr/>
        <a:lstStyle/>
        <a:p>
          <a:endParaRPr lang="it-IT"/>
        </a:p>
      </dgm:t>
    </dgm:pt>
    <dgm:pt modelId="{C76CBD4F-DE0B-4002-8D15-529343CDE60F}">
      <dgm:prSet phldrT="[Testo]"/>
      <dgm:spPr/>
      <dgm:t>
        <a:bodyPr/>
        <a:lstStyle/>
        <a:p>
          <a:r>
            <a:rPr lang="it-IT" dirty="0" smtClean="0"/>
            <a:t>1 E</a:t>
          </a:r>
          <a:endParaRPr lang="it-IT" dirty="0"/>
        </a:p>
      </dgm:t>
    </dgm:pt>
    <dgm:pt modelId="{0FFD51DD-07A2-4961-8E70-F25157E5866B}" type="parTrans" cxnId="{9975D237-7A23-4759-A461-2E380004CDC2}">
      <dgm:prSet/>
      <dgm:spPr/>
      <dgm:t>
        <a:bodyPr/>
        <a:lstStyle/>
        <a:p>
          <a:endParaRPr lang="it-IT"/>
        </a:p>
      </dgm:t>
    </dgm:pt>
    <dgm:pt modelId="{854CC48C-DE34-4F79-A0E4-7A6E1D7AEB52}" type="sibTrans" cxnId="{9975D237-7A23-4759-A461-2E380004CDC2}">
      <dgm:prSet/>
      <dgm:spPr/>
      <dgm:t>
        <a:bodyPr/>
        <a:lstStyle/>
        <a:p>
          <a:endParaRPr lang="it-IT"/>
        </a:p>
      </dgm:t>
    </dgm:pt>
    <dgm:pt modelId="{8F6DB0B2-CC31-4648-9E75-F26B060A358D}">
      <dgm:prSet phldrT="[Testo]"/>
      <dgm:spPr/>
      <dgm:t>
        <a:bodyPr/>
        <a:lstStyle/>
        <a:p>
          <a:r>
            <a:rPr lang="it-IT" dirty="0" smtClean="0"/>
            <a:t>2 C</a:t>
          </a:r>
          <a:endParaRPr lang="it-IT" dirty="0"/>
        </a:p>
      </dgm:t>
    </dgm:pt>
    <dgm:pt modelId="{DAD5BA70-F008-461B-96DE-5262014B5122}" type="parTrans" cxnId="{F38BEB25-A5E1-43B9-AA93-4CDCDAE7389B}">
      <dgm:prSet/>
      <dgm:spPr/>
      <dgm:t>
        <a:bodyPr/>
        <a:lstStyle/>
        <a:p>
          <a:endParaRPr lang="it-IT"/>
        </a:p>
      </dgm:t>
    </dgm:pt>
    <dgm:pt modelId="{2AF6E878-5BB1-4F7B-8D1D-B2C77C7D5BE9}" type="sibTrans" cxnId="{F38BEB25-A5E1-43B9-AA93-4CDCDAE7389B}">
      <dgm:prSet/>
      <dgm:spPr/>
      <dgm:t>
        <a:bodyPr/>
        <a:lstStyle/>
        <a:p>
          <a:endParaRPr lang="it-IT"/>
        </a:p>
      </dgm:t>
    </dgm:pt>
    <dgm:pt modelId="{DC433D7B-D068-42E7-88F1-ED53DF034115}">
      <dgm:prSet phldrT="[Testo]"/>
      <dgm:spPr/>
      <dgm:t>
        <a:bodyPr/>
        <a:lstStyle/>
        <a:p>
          <a:r>
            <a:rPr lang="it-IT" dirty="0" smtClean="0"/>
            <a:t>1 D</a:t>
          </a:r>
          <a:endParaRPr lang="it-IT" dirty="0"/>
        </a:p>
      </dgm:t>
    </dgm:pt>
    <dgm:pt modelId="{EEAE3FCA-B976-4502-A4D5-68678CE70834}" type="parTrans" cxnId="{778C3656-C969-40A8-B060-665B6171C537}">
      <dgm:prSet/>
      <dgm:spPr/>
      <dgm:t>
        <a:bodyPr/>
        <a:lstStyle/>
        <a:p>
          <a:endParaRPr lang="it-IT"/>
        </a:p>
      </dgm:t>
    </dgm:pt>
    <dgm:pt modelId="{073DB7EE-EA01-4CA7-BD89-97E39A1A72CE}" type="sibTrans" cxnId="{778C3656-C969-40A8-B060-665B6171C537}">
      <dgm:prSet/>
      <dgm:spPr/>
      <dgm:t>
        <a:bodyPr/>
        <a:lstStyle/>
        <a:p>
          <a:endParaRPr lang="it-IT"/>
        </a:p>
      </dgm:t>
    </dgm:pt>
    <dgm:pt modelId="{48073BEF-13E8-40DA-A1E8-CB04A0D97D88}">
      <dgm:prSet phldrT="[Testo]"/>
      <dgm:spPr/>
      <dgm:t>
        <a:bodyPr/>
        <a:lstStyle/>
        <a:p>
          <a:r>
            <a:rPr lang="it-IT" dirty="0" smtClean="0"/>
            <a:t>3 E </a:t>
          </a:r>
          <a:endParaRPr lang="it-IT" dirty="0"/>
        </a:p>
      </dgm:t>
    </dgm:pt>
    <dgm:pt modelId="{572CECB4-1592-4942-B31A-21B0123BD5AC}" type="parTrans" cxnId="{96E41B1A-3FE9-4F02-8AC5-4250F409CE13}">
      <dgm:prSet/>
      <dgm:spPr/>
      <dgm:t>
        <a:bodyPr/>
        <a:lstStyle/>
        <a:p>
          <a:endParaRPr lang="it-IT"/>
        </a:p>
      </dgm:t>
    </dgm:pt>
    <dgm:pt modelId="{0CC45A87-1225-4A96-996A-6B00B8CD5A56}" type="sibTrans" cxnId="{96E41B1A-3FE9-4F02-8AC5-4250F409CE13}">
      <dgm:prSet/>
      <dgm:spPr/>
      <dgm:t>
        <a:bodyPr/>
        <a:lstStyle/>
        <a:p>
          <a:endParaRPr lang="it-IT"/>
        </a:p>
      </dgm:t>
    </dgm:pt>
    <dgm:pt modelId="{E0C95B75-C9A7-4DB2-BA26-09C8FBB03F59}">
      <dgm:prSet phldrT="[Testo]"/>
      <dgm:spPr/>
      <dgm:t>
        <a:bodyPr/>
        <a:lstStyle/>
        <a:p>
          <a:r>
            <a:rPr lang="it-IT" dirty="0" smtClean="0"/>
            <a:t>1 C</a:t>
          </a:r>
          <a:endParaRPr lang="it-IT" dirty="0"/>
        </a:p>
      </dgm:t>
    </dgm:pt>
    <dgm:pt modelId="{05B93E6A-A28A-482A-95C4-A81F105C7350}" type="parTrans" cxnId="{14CBDF90-95F2-460A-B66C-23DBDE212284}">
      <dgm:prSet/>
      <dgm:spPr/>
      <dgm:t>
        <a:bodyPr/>
        <a:lstStyle/>
        <a:p>
          <a:endParaRPr lang="it-IT"/>
        </a:p>
      </dgm:t>
    </dgm:pt>
    <dgm:pt modelId="{24DFC1ED-25F9-451D-B486-99E759CDDFF2}" type="sibTrans" cxnId="{14CBDF90-95F2-460A-B66C-23DBDE212284}">
      <dgm:prSet/>
      <dgm:spPr/>
      <dgm:t>
        <a:bodyPr/>
        <a:lstStyle/>
        <a:p>
          <a:endParaRPr lang="it-IT"/>
        </a:p>
      </dgm:t>
    </dgm:pt>
    <dgm:pt modelId="{B620586E-5FB1-464C-8F74-A983A3CE7CF9}">
      <dgm:prSet phldrT="[Testo]"/>
      <dgm:spPr/>
      <dgm:t>
        <a:bodyPr/>
        <a:lstStyle/>
        <a:p>
          <a:r>
            <a:rPr lang="it-IT" dirty="0" smtClean="0"/>
            <a:t>1 B</a:t>
          </a:r>
          <a:endParaRPr lang="it-IT" dirty="0"/>
        </a:p>
      </dgm:t>
    </dgm:pt>
    <dgm:pt modelId="{84BF52AA-9B9F-4B38-9C69-010E2583AEA3}" type="parTrans" cxnId="{68DC1BDB-BCE1-46E4-AED0-18D3313AF1AC}">
      <dgm:prSet/>
      <dgm:spPr/>
      <dgm:t>
        <a:bodyPr/>
        <a:lstStyle/>
        <a:p>
          <a:endParaRPr lang="it-IT"/>
        </a:p>
      </dgm:t>
    </dgm:pt>
    <dgm:pt modelId="{69B73014-9AAD-4719-87CB-F741662784BE}" type="sibTrans" cxnId="{68DC1BDB-BCE1-46E4-AED0-18D3313AF1AC}">
      <dgm:prSet/>
      <dgm:spPr/>
      <dgm:t>
        <a:bodyPr/>
        <a:lstStyle/>
        <a:p>
          <a:endParaRPr lang="it-IT"/>
        </a:p>
      </dgm:t>
    </dgm:pt>
    <dgm:pt modelId="{98C1147A-3365-4595-BA9A-F1BAD21B6604}">
      <dgm:prSet phldrT="[Testo]"/>
      <dgm:spPr/>
      <dgm:t>
        <a:bodyPr/>
        <a:lstStyle/>
        <a:p>
          <a:r>
            <a:rPr lang="it-IT" dirty="0" smtClean="0"/>
            <a:t>2 B</a:t>
          </a:r>
          <a:endParaRPr lang="it-IT" dirty="0"/>
        </a:p>
      </dgm:t>
    </dgm:pt>
    <dgm:pt modelId="{4FB81529-0654-4CF8-AB35-839E2D8E683F}" type="parTrans" cxnId="{704E0632-04DD-486E-85A5-3BD3CDA540FA}">
      <dgm:prSet/>
      <dgm:spPr/>
      <dgm:t>
        <a:bodyPr/>
        <a:lstStyle/>
        <a:p>
          <a:endParaRPr lang="it-IT"/>
        </a:p>
      </dgm:t>
    </dgm:pt>
    <dgm:pt modelId="{0C4D7FE3-4A82-4453-A630-6CBF9164CBDC}" type="sibTrans" cxnId="{704E0632-04DD-486E-85A5-3BD3CDA540FA}">
      <dgm:prSet/>
      <dgm:spPr/>
      <dgm:t>
        <a:bodyPr/>
        <a:lstStyle/>
        <a:p>
          <a:endParaRPr lang="it-IT"/>
        </a:p>
      </dgm:t>
    </dgm:pt>
    <dgm:pt modelId="{01D297DD-7CFD-471B-9479-0C4A4CF661FF}">
      <dgm:prSet phldrT="[Testo]"/>
      <dgm:spPr/>
      <dgm:t>
        <a:bodyPr/>
        <a:lstStyle/>
        <a:p>
          <a:r>
            <a:rPr lang="it-IT" dirty="0" smtClean="0"/>
            <a:t>3 A</a:t>
          </a:r>
          <a:endParaRPr lang="it-IT" dirty="0"/>
        </a:p>
      </dgm:t>
    </dgm:pt>
    <dgm:pt modelId="{8337AD1B-2235-4A5A-8E27-56E6C12ED4F1}" type="parTrans" cxnId="{0D16C16D-FCD9-4A97-B147-AF37B29F1448}">
      <dgm:prSet/>
      <dgm:spPr/>
      <dgm:t>
        <a:bodyPr/>
        <a:lstStyle/>
        <a:p>
          <a:endParaRPr lang="it-IT"/>
        </a:p>
      </dgm:t>
    </dgm:pt>
    <dgm:pt modelId="{FDC4645C-139D-4FD2-AA88-FF99B76687D8}" type="sibTrans" cxnId="{0D16C16D-FCD9-4A97-B147-AF37B29F1448}">
      <dgm:prSet/>
      <dgm:spPr/>
      <dgm:t>
        <a:bodyPr/>
        <a:lstStyle/>
        <a:p>
          <a:endParaRPr lang="it-IT"/>
        </a:p>
      </dgm:t>
    </dgm:pt>
    <dgm:pt modelId="{242D07D4-896C-4E4D-895D-CCBCB40D113D}">
      <dgm:prSet phldrT="[Testo]"/>
      <dgm:spPr/>
      <dgm:t>
        <a:bodyPr/>
        <a:lstStyle/>
        <a:p>
          <a:r>
            <a:rPr lang="it-IT" dirty="0" smtClean="0"/>
            <a:t>AULA PROGETTO</a:t>
          </a:r>
          <a:endParaRPr lang="it-IT" dirty="0"/>
        </a:p>
      </dgm:t>
    </dgm:pt>
    <dgm:pt modelId="{89E0059F-E2D9-400D-A97C-CF4B960BDBFC}" type="parTrans" cxnId="{BF808B73-FAF7-4E94-A6E0-EEA1C6997FF1}">
      <dgm:prSet/>
      <dgm:spPr/>
      <dgm:t>
        <a:bodyPr/>
        <a:lstStyle/>
        <a:p>
          <a:endParaRPr lang="it-IT"/>
        </a:p>
      </dgm:t>
    </dgm:pt>
    <dgm:pt modelId="{D02E8C16-7280-4163-B94B-985CC5CD5D02}" type="sibTrans" cxnId="{BF808B73-FAF7-4E94-A6E0-EEA1C6997FF1}">
      <dgm:prSet/>
      <dgm:spPr/>
      <dgm:t>
        <a:bodyPr/>
        <a:lstStyle/>
        <a:p>
          <a:endParaRPr lang="it-IT"/>
        </a:p>
      </dgm:t>
    </dgm:pt>
    <dgm:pt modelId="{4181B001-B80C-46D6-B7C8-00A9474A47A6}" type="pres">
      <dgm:prSet presAssocID="{813836F7-433B-46AA-B009-132B194F9F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80382E7-96DD-47D2-87FF-1EFCA99ADDC4}" type="pres">
      <dgm:prSet presAssocID="{67BEDC8F-82DE-4345-8D2A-CF84C0C8C9F7}" presName="composite" presStyleCnt="0"/>
      <dgm:spPr/>
      <dgm:t>
        <a:bodyPr/>
        <a:lstStyle/>
        <a:p>
          <a:endParaRPr lang="it-IT"/>
        </a:p>
      </dgm:t>
    </dgm:pt>
    <dgm:pt modelId="{3F37B649-9C4D-4424-9B23-886A9457B470}" type="pres">
      <dgm:prSet presAssocID="{67BEDC8F-82DE-4345-8D2A-CF84C0C8C9F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FC8362-7D2F-4FB9-B1D1-8A62CAFA70CA}" type="pres">
      <dgm:prSet presAssocID="{67BEDC8F-82DE-4345-8D2A-CF84C0C8C9F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6DA210-295A-4BA5-B42D-00BBDC1096FD}" type="pres">
      <dgm:prSet presAssocID="{202A3F50-8E45-40DE-AC2F-97FD042BD9BF}" presName="space" presStyleCnt="0"/>
      <dgm:spPr/>
      <dgm:t>
        <a:bodyPr/>
        <a:lstStyle/>
        <a:p>
          <a:endParaRPr lang="it-IT"/>
        </a:p>
      </dgm:t>
    </dgm:pt>
    <dgm:pt modelId="{5BF2F931-66B3-467B-804B-B4B95B5A110A}" type="pres">
      <dgm:prSet presAssocID="{B8F00AE0-B9FA-4BD0-BB3F-472F6910D0AD}" presName="composite" presStyleCnt="0"/>
      <dgm:spPr/>
      <dgm:t>
        <a:bodyPr/>
        <a:lstStyle/>
        <a:p>
          <a:endParaRPr lang="it-IT"/>
        </a:p>
      </dgm:t>
    </dgm:pt>
    <dgm:pt modelId="{91A92117-27D4-46E2-8F9D-A2AB195707E7}" type="pres">
      <dgm:prSet presAssocID="{B8F00AE0-B9FA-4BD0-BB3F-472F6910D0A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34EC23-7CC0-43B3-BAFC-FEF895BF2B14}" type="pres">
      <dgm:prSet presAssocID="{B8F00AE0-B9FA-4BD0-BB3F-472F6910D0A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4CBDF90-95F2-460A-B66C-23DBDE212284}" srcId="{67BEDC8F-82DE-4345-8D2A-CF84C0C8C9F7}" destId="{E0C95B75-C9A7-4DB2-BA26-09C8FBB03F59}" srcOrd="5" destOrd="0" parTransId="{05B93E6A-A28A-482A-95C4-A81F105C7350}" sibTransId="{24DFC1ED-25F9-451D-B486-99E759CDDFF2}"/>
    <dgm:cxn modelId="{59A6838B-D0C9-4883-8821-E4B47AE193F1}" type="presOf" srcId="{B8F00AE0-B9FA-4BD0-BB3F-472F6910D0AD}" destId="{91A92117-27D4-46E2-8F9D-A2AB195707E7}" srcOrd="0" destOrd="0" presId="urn:microsoft.com/office/officeart/2005/8/layout/hList1"/>
    <dgm:cxn modelId="{778C3656-C969-40A8-B060-665B6171C537}" srcId="{67BEDC8F-82DE-4345-8D2A-CF84C0C8C9F7}" destId="{DC433D7B-D068-42E7-88F1-ED53DF034115}" srcOrd="3" destOrd="0" parTransId="{EEAE3FCA-B976-4502-A4D5-68678CE70834}" sibTransId="{073DB7EE-EA01-4CA7-BD89-97E39A1A72CE}"/>
    <dgm:cxn modelId="{E470B259-E45D-4C5D-A386-859679D1FE98}" type="presOf" srcId="{6CBB0B52-739F-495B-8F3D-1E1733FD02B9}" destId="{70FC8362-7D2F-4FB9-B1D1-8A62CAFA70CA}" srcOrd="0" destOrd="0" presId="urn:microsoft.com/office/officeart/2005/8/layout/hList1"/>
    <dgm:cxn modelId="{479C752B-0E23-4FD6-8F27-9A9F0ABC03C4}" srcId="{813836F7-433B-46AA-B009-132B194F9FA4}" destId="{B8F00AE0-B9FA-4BD0-BB3F-472F6910D0AD}" srcOrd="1" destOrd="0" parTransId="{9B85C48D-D7BB-47CF-AB21-45992AA62B8F}" sibTransId="{B195B1F4-7F68-488F-ABDB-EEC5036643DD}"/>
    <dgm:cxn modelId="{DE79DD7D-7A6D-4C63-A2DE-87E8DBD73B9B}" srcId="{B8F00AE0-B9FA-4BD0-BB3F-472F6910D0AD}" destId="{11BB4E76-5135-4CEA-9832-363AE4449A86}" srcOrd="0" destOrd="0" parTransId="{171B45D6-4691-42CA-B100-29610A16E9F2}" sibTransId="{C623A7A7-F43A-43DB-9C2D-31A5076053B7}"/>
    <dgm:cxn modelId="{D29E67B0-12C5-4026-97FD-6C60AAF7DB22}" type="presOf" srcId="{B620586E-5FB1-464C-8F74-A983A3CE7CF9}" destId="{70FC8362-7D2F-4FB9-B1D1-8A62CAFA70CA}" srcOrd="0" destOrd="6" presId="urn:microsoft.com/office/officeart/2005/8/layout/hList1"/>
    <dgm:cxn modelId="{56CEB0B7-C352-47FF-B06A-65BD4172F3DC}" srcId="{B8F00AE0-B9FA-4BD0-BB3F-472F6910D0AD}" destId="{3EA52625-A3EF-495B-9D5E-E991C21D0948}" srcOrd="4" destOrd="0" parTransId="{A1CCD2C1-850D-448A-8BB9-036A77CF3955}" sibTransId="{705DFE26-63AD-46E5-A0F6-4827BEFDD887}"/>
    <dgm:cxn modelId="{704E0632-04DD-486E-85A5-3BD3CDA540FA}" srcId="{67BEDC8F-82DE-4345-8D2A-CF84C0C8C9F7}" destId="{98C1147A-3365-4595-BA9A-F1BAD21B6604}" srcOrd="7" destOrd="0" parTransId="{4FB81529-0654-4CF8-AB35-839E2D8E683F}" sibTransId="{0C4D7FE3-4A82-4453-A630-6CBF9164CBDC}"/>
    <dgm:cxn modelId="{8D24176C-8CC9-4988-9C55-000CCF6D143B}" srcId="{813836F7-433B-46AA-B009-132B194F9FA4}" destId="{67BEDC8F-82DE-4345-8D2A-CF84C0C8C9F7}" srcOrd="0" destOrd="0" parTransId="{45796E25-9D19-400B-80CD-DF4562E94086}" sibTransId="{202A3F50-8E45-40DE-AC2F-97FD042BD9BF}"/>
    <dgm:cxn modelId="{DAB41580-9E02-4462-A934-B9D126C4A24A}" type="presOf" srcId="{67BEDC8F-82DE-4345-8D2A-CF84C0C8C9F7}" destId="{3F37B649-9C4D-4424-9B23-886A9457B470}" srcOrd="0" destOrd="0" presId="urn:microsoft.com/office/officeart/2005/8/layout/hList1"/>
    <dgm:cxn modelId="{83B7FDE7-F246-4196-91A1-906CE7916EAB}" srcId="{B8F00AE0-B9FA-4BD0-BB3F-472F6910D0AD}" destId="{12FEE170-A0DA-408A-941B-5DAFE77CCD23}" srcOrd="3" destOrd="0" parTransId="{50ED75B7-FA2F-497A-BB01-B1829FA42C5E}" sibTransId="{AF6D1B29-5D0F-4128-8244-CE91F24A150B}"/>
    <dgm:cxn modelId="{F38BEB25-A5E1-43B9-AA93-4CDCDAE7389B}" srcId="{67BEDC8F-82DE-4345-8D2A-CF84C0C8C9F7}" destId="{8F6DB0B2-CC31-4648-9E75-F26B060A358D}" srcOrd="2" destOrd="0" parTransId="{DAD5BA70-F008-461B-96DE-5262014B5122}" sibTransId="{2AF6E878-5BB1-4F7B-8D1D-B2C77C7D5BE9}"/>
    <dgm:cxn modelId="{DEAF3E42-795E-4D51-9840-D1E6F15AD23A}" type="presOf" srcId="{48073BEF-13E8-40DA-A1E8-CB04A0D97D88}" destId="{70FC8362-7D2F-4FB9-B1D1-8A62CAFA70CA}" srcOrd="0" destOrd="4" presId="urn:microsoft.com/office/officeart/2005/8/layout/hList1"/>
    <dgm:cxn modelId="{BF808B73-FAF7-4E94-A6E0-EEA1C6997FF1}" srcId="{B8F00AE0-B9FA-4BD0-BB3F-472F6910D0AD}" destId="{242D07D4-896C-4E4D-895D-CCBCB40D113D}" srcOrd="6" destOrd="0" parTransId="{89E0059F-E2D9-400D-A97C-CF4B960BDBFC}" sibTransId="{D02E8C16-7280-4163-B94B-985CC5CD5D02}"/>
    <dgm:cxn modelId="{7E6CB2D7-4B31-444F-B8CF-00E3727385EA}" srcId="{B8F00AE0-B9FA-4BD0-BB3F-472F6910D0AD}" destId="{F5592468-EA99-485C-944B-532F2B2C06F7}" srcOrd="1" destOrd="0" parTransId="{1638E6F2-61BC-410C-8E42-7E2CE3C2A236}" sibTransId="{FEF4374E-88B2-4EEE-B0F5-26618281BFDB}"/>
    <dgm:cxn modelId="{970CB3DA-BCC8-4227-B191-58664E949CC3}" type="presOf" srcId="{F5592468-EA99-485C-944B-532F2B2C06F7}" destId="{7234EC23-7CC0-43B3-BAFC-FEF895BF2B14}" srcOrd="0" destOrd="1" presId="urn:microsoft.com/office/officeart/2005/8/layout/hList1"/>
    <dgm:cxn modelId="{938176A7-60DA-40BB-98D5-E196C8F0D5C5}" type="presOf" srcId="{C76CBD4F-DE0B-4002-8D15-529343CDE60F}" destId="{70FC8362-7D2F-4FB9-B1D1-8A62CAFA70CA}" srcOrd="0" destOrd="1" presId="urn:microsoft.com/office/officeart/2005/8/layout/hList1"/>
    <dgm:cxn modelId="{AAF10639-91E9-4DE1-AD54-E1F42D3FD832}" type="presOf" srcId="{DC433D7B-D068-42E7-88F1-ED53DF034115}" destId="{70FC8362-7D2F-4FB9-B1D1-8A62CAFA70CA}" srcOrd="0" destOrd="3" presId="urn:microsoft.com/office/officeart/2005/8/layout/hList1"/>
    <dgm:cxn modelId="{B3F95E3C-2DBF-4DBE-80A1-6420D94E5C17}" type="presOf" srcId="{98C1147A-3365-4595-BA9A-F1BAD21B6604}" destId="{70FC8362-7D2F-4FB9-B1D1-8A62CAFA70CA}" srcOrd="0" destOrd="7" presId="urn:microsoft.com/office/officeart/2005/8/layout/hList1"/>
    <dgm:cxn modelId="{40EC58D6-850A-4521-B600-1F6841BA2874}" type="presOf" srcId="{11BB4E76-5135-4CEA-9832-363AE4449A86}" destId="{7234EC23-7CC0-43B3-BAFC-FEF895BF2B14}" srcOrd="0" destOrd="0" presId="urn:microsoft.com/office/officeart/2005/8/layout/hList1"/>
    <dgm:cxn modelId="{5F8629F8-2104-4148-B1CB-F37FE924D3D6}" srcId="{67BEDC8F-82DE-4345-8D2A-CF84C0C8C9F7}" destId="{6CBB0B52-739F-495B-8F3D-1E1733FD02B9}" srcOrd="0" destOrd="0" parTransId="{5288F0A8-8DC0-4555-8333-986F32C95AF7}" sibTransId="{3D4EC402-F857-4A6F-AC94-9A1265C48175}"/>
    <dgm:cxn modelId="{183EF89C-9547-4984-A44C-79E3F904D4F3}" type="presOf" srcId="{12FEE170-A0DA-408A-941B-5DAFE77CCD23}" destId="{7234EC23-7CC0-43B3-BAFC-FEF895BF2B14}" srcOrd="0" destOrd="3" presId="urn:microsoft.com/office/officeart/2005/8/layout/hList1"/>
    <dgm:cxn modelId="{6A2D389F-9A6C-4913-A3AD-0D2504D24845}" type="presOf" srcId="{9EC247EF-8848-4676-A885-C51BA310891E}" destId="{7234EC23-7CC0-43B3-BAFC-FEF895BF2B14}" srcOrd="0" destOrd="5" presId="urn:microsoft.com/office/officeart/2005/8/layout/hList1"/>
    <dgm:cxn modelId="{52E5CB05-7012-4582-8334-9ACA223DBCEA}" type="presOf" srcId="{813836F7-433B-46AA-B009-132B194F9FA4}" destId="{4181B001-B80C-46D6-B7C8-00A9474A47A6}" srcOrd="0" destOrd="0" presId="urn:microsoft.com/office/officeart/2005/8/layout/hList1"/>
    <dgm:cxn modelId="{68DC1BDB-BCE1-46E4-AED0-18D3313AF1AC}" srcId="{67BEDC8F-82DE-4345-8D2A-CF84C0C8C9F7}" destId="{B620586E-5FB1-464C-8F74-A983A3CE7CF9}" srcOrd="6" destOrd="0" parTransId="{84BF52AA-9B9F-4B38-9C69-010E2583AEA3}" sibTransId="{69B73014-9AAD-4719-87CB-F741662784BE}"/>
    <dgm:cxn modelId="{B2C1852C-BF83-4B84-88C0-00CDE6477BD0}" type="presOf" srcId="{3EA52625-A3EF-495B-9D5E-E991C21D0948}" destId="{7234EC23-7CC0-43B3-BAFC-FEF895BF2B14}" srcOrd="0" destOrd="4" presId="urn:microsoft.com/office/officeart/2005/8/layout/hList1"/>
    <dgm:cxn modelId="{F812E225-AB51-44DA-9766-642D728E24FF}" type="presOf" srcId="{D7120EF1-ED0A-4EA8-B17B-0D8D8728D125}" destId="{7234EC23-7CC0-43B3-BAFC-FEF895BF2B14}" srcOrd="0" destOrd="2" presId="urn:microsoft.com/office/officeart/2005/8/layout/hList1"/>
    <dgm:cxn modelId="{1DEFF2B0-526E-46BF-A777-6DDDF3EB9721}" type="presOf" srcId="{01D297DD-7CFD-471B-9479-0C4A4CF661FF}" destId="{70FC8362-7D2F-4FB9-B1D1-8A62CAFA70CA}" srcOrd="0" destOrd="8" presId="urn:microsoft.com/office/officeart/2005/8/layout/hList1"/>
    <dgm:cxn modelId="{096B0428-8F73-45E9-BE7C-95AE02BC8FF6}" type="presOf" srcId="{8F6DB0B2-CC31-4648-9E75-F26B060A358D}" destId="{70FC8362-7D2F-4FB9-B1D1-8A62CAFA70CA}" srcOrd="0" destOrd="2" presId="urn:microsoft.com/office/officeart/2005/8/layout/hList1"/>
    <dgm:cxn modelId="{96E41B1A-3FE9-4F02-8AC5-4250F409CE13}" srcId="{67BEDC8F-82DE-4345-8D2A-CF84C0C8C9F7}" destId="{48073BEF-13E8-40DA-A1E8-CB04A0D97D88}" srcOrd="4" destOrd="0" parTransId="{572CECB4-1592-4942-B31A-21B0123BD5AC}" sibTransId="{0CC45A87-1225-4A96-996A-6B00B8CD5A56}"/>
    <dgm:cxn modelId="{9975D237-7A23-4759-A461-2E380004CDC2}" srcId="{67BEDC8F-82DE-4345-8D2A-CF84C0C8C9F7}" destId="{C76CBD4F-DE0B-4002-8D15-529343CDE60F}" srcOrd="1" destOrd="0" parTransId="{0FFD51DD-07A2-4961-8E70-F25157E5866B}" sibTransId="{854CC48C-DE34-4F79-A0E4-7A6E1D7AEB52}"/>
    <dgm:cxn modelId="{EDB1874D-0A57-4BE8-A4F3-8BE18D514900}" srcId="{B8F00AE0-B9FA-4BD0-BB3F-472F6910D0AD}" destId="{D7120EF1-ED0A-4EA8-B17B-0D8D8728D125}" srcOrd="2" destOrd="0" parTransId="{B7EADCF3-34A5-4B17-B0B4-18714E03984A}" sibTransId="{8D7135AA-F682-4832-BC29-75D0F82DD075}"/>
    <dgm:cxn modelId="{ECFBDDC0-CE8E-4543-8FD5-CA760CA29A0A}" srcId="{B8F00AE0-B9FA-4BD0-BB3F-472F6910D0AD}" destId="{9EC247EF-8848-4676-A885-C51BA310891E}" srcOrd="5" destOrd="0" parTransId="{0A461F88-87B4-4804-92D2-6258623FAAE8}" sibTransId="{656F8237-1B50-4D4C-8E11-51D748FFCA00}"/>
    <dgm:cxn modelId="{0D16C16D-FCD9-4A97-B147-AF37B29F1448}" srcId="{67BEDC8F-82DE-4345-8D2A-CF84C0C8C9F7}" destId="{01D297DD-7CFD-471B-9479-0C4A4CF661FF}" srcOrd="8" destOrd="0" parTransId="{8337AD1B-2235-4A5A-8E27-56E6C12ED4F1}" sibTransId="{FDC4645C-139D-4FD2-AA88-FF99B76687D8}"/>
    <dgm:cxn modelId="{CD9426E7-317E-42C1-8851-F9B83380829A}" type="presOf" srcId="{E0C95B75-C9A7-4DB2-BA26-09C8FBB03F59}" destId="{70FC8362-7D2F-4FB9-B1D1-8A62CAFA70CA}" srcOrd="0" destOrd="5" presId="urn:microsoft.com/office/officeart/2005/8/layout/hList1"/>
    <dgm:cxn modelId="{4C515C36-5C9B-4A5E-9887-108DA56517D9}" type="presOf" srcId="{242D07D4-896C-4E4D-895D-CCBCB40D113D}" destId="{7234EC23-7CC0-43B3-BAFC-FEF895BF2B14}" srcOrd="0" destOrd="6" presId="urn:microsoft.com/office/officeart/2005/8/layout/hList1"/>
    <dgm:cxn modelId="{3BE18B66-C21E-4077-927D-96856FB8B231}" type="presParOf" srcId="{4181B001-B80C-46D6-B7C8-00A9474A47A6}" destId="{680382E7-96DD-47D2-87FF-1EFCA99ADDC4}" srcOrd="0" destOrd="0" presId="urn:microsoft.com/office/officeart/2005/8/layout/hList1"/>
    <dgm:cxn modelId="{64F35215-D30F-4A07-9686-265A0A3B522F}" type="presParOf" srcId="{680382E7-96DD-47D2-87FF-1EFCA99ADDC4}" destId="{3F37B649-9C4D-4424-9B23-886A9457B470}" srcOrd="0" destOrd="0" presId="urn:microsoft.com/office/officeart/2005/8/layout/hList1"/>
    <dgm:cxn modelId="{451FC648-E9AF-4643-98E9-6C5CF5D0EA5A}" type="presParOf" srcId="{680382E7-96DD-47D2-87FF-1EFCA99ADDC4}" destId="{70FC8362-7D2F-4FB9-B1D1-8A62CAFA70CA}" srcOrd="1" destOrd="0" presId="urn:microsoft.com/office/officeart/2005/8/layout/hList1"/>
    <dgm:cxn modelId="{00B80652-1479-4CA2-B517-E68AB1BE6B2E}" type="presParOf" srcId="{4181B001-B80C-46D6-B7C8-00A9474A47A6}" destId="{F16DA210-295A-4BA5-B42D-00BBDC1096FD}" srcOrd="1" destOrd="0" presId="urn:microsoft.com/office/officeart/2005/8/layout/hList1"/>
    <dgm:cxn modelId="{05FC8BA0-24A9-4209-93E1-796C2DFE1FA2}" type="presParOf" srcId="{4181B001-B80C-46D6-B7C8-00A9474A47A6}" destId="{5BF2F931-66B3-467B-804B-B4B95B5A110A}" srcOrd="2" destOrd="0" presId="urn:microsoft.com/office/officeart/2005/8/layout/hList1"/>
    <dgm:cxn modelId="{A6FC5652-3983-469A-A155-B26BDFB829BE}" type="presParOf" srcId="{5BF2F931-66B3-467B-804B-B4B95B5A110A}" destId="{91A92117-27D4-46E2-8F9D-A2AB195707E7}" srcOrd="0" destOrd="0" presId="urn:microsoft.com/office/officeart/2005/8/layout/hList1"/>
    <dgm:cxn modelId="{F0564756-5E5A-4AD2-8488-867085EA8526}" type="presParOf" srcId="{5BF2F931-66B3-467B-804B-B4B95B5A110A}" destId="{7234EC23-7CC0-43B3-BAFC-FEF895BF2B1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3 SEZIONI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8.15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 ORE 16.15</a:t>
          </a:r>
          <a:endParaRPr lang="it-IT" sz="1800" b="1" dirty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24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2400" b="1"/>
        </a:p>
      </dgm:t>
    </dgm:pt>
    <dgm:pt modelId="{A083CF64-7082-4DF2-ABD5-B9363A859E60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3</a:t>
          </a:r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7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2400" b="1"/>
        </a:p>
      </dgm:t>
    </dgm:pt>
    <dgm:pt modelId="{0A80FA9A-4FB8-49B2-B7FD-054E5EF4386F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ENTRATA PRINCIPALE</a:t>
          </a:r>
          <a:endParaRPr lang="it-IT" sz="1800" b="1" dirty="0"/>
        </a:p>
      </dgm:t>
    </dgm:pt>
    <dgm:pt modelId="{48022FEE-8DE6-43B0-A28E-2D72EC023997}" type="parTrans" cxnId="{FA64B01C-F8E6-49D7-A359-49DA5259C251}">
      <dgm:prSet custT="1"/>
      <dgm:spPr/>
      <dgm:t>
        <a:bodyPr/>
        <a:lstStyle/>
        <a:p>
          <a:endParaRPr lang="it-IT" sz="7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2400" b="1"/>
        </a:p>
      </dgm:t>
    </dgm:pt>
    <dgm:pt modelId="{92D5AA21-A374-47FB-A497-33790725F1A9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1</a:t>
          </a:r>
        </a:p>
        <a:p>
          <a:r>
            <a:rPr lang="it-IT" sz="1800" b="1" dirty="0" smtClean="0"/>
            <a:t>SEZIONE 2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7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2400" b="1"/>
        </a:p>
      </dgm:t>
    </dgm:pt>
    <dgm:pt modelId="{F664173F-1BBF-4472-B6CE-FCDE8C3323BB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CANCELLO LATO ASL </a:t>
          </a:r>
        </a:p>
        <a:p>
          <a:r>
            <a:rPr lang="it-IT" sz="1600" b="1" dirty="0" smtClean="0"/>
            <a:t>ENTRANO DIRETTAMENTE NELLA PROPRIA SEZIONE</a:t>
          </a:r>
          <a:endParaRPr lang="it-IT" sz="1600" b="1" dirty="0"/>
        </a:p>
      </dgm:t>
    </dgm:pt>
    <dgm:pt modelId="{8B9BD905-4A3D-49C2-9150-1C6A58285BB2}" type="parTrans" cxnId="{5051986A-8C6C-4878-866F-652B735442DA}">
      <dgm:prSet custT="1"/>
      <dgm:spPr/>
      <dgm:t>
        <a:bodyPr/>
        <a:lstStyle/>
        <a:p>
          <a:endParaRPr lang="it-IT" sz="700" b="1"/>
        </a:p>
      </dgm:t>
    </dgm:pt>
    <dgm:pt modelId="{DF46FF27-751D-45B8-BD10-354D2D75E0AF}" type="sibTrans" cxnId="{5051986A-8C6C-4878-866F-652B735442DA}">
      <dgm:prSet/>
      <dgm:spPr/>
      <dgm:t>
        <a:bodyPr/>
        <a:lstStyle/>
        <a:p>
          <a:endParaRPr lang="it-IT" sz="2400" b="1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8FA55D70-366D-4FE5-9D42-9D4D40F70D9C}" type="pres">
      <dgm:prSet presAssocID="{8B9BD905-4A3D-49C2-9150-1C6A58285BB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F0F6138-1956-4266-9D5C-66254A2E5C73}" type="pres">
      <dgm:prSet presAssocID="{8B9BD905-4A3D-49C2-9150-1C6A58285BB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28E0764-8FBD-49B5-AF53-1813F4F298C0}" type="pres">
      <dgm:prSet presAssocID="{F664173F-1BBF-4472-B6CE-FCDE8C3323BB}" presName="root2" presStyleCnt="0"/>
      <dgm:spPr/>
    </dgm:pt>
    <dgm:pt modelId="{5D6BB57F-B86B-4BA9-8927-D6503E7EEF70}" type="pres">
      <dgm:prSet presAssocID="{F664173F-1BBF-4472-B6CE-FCDE8C3323B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EC451A-DE15-4FBD-9CDB-80C5E4292752}" type="pres">
      <dgm:prSet presAssocID="{F664173F-1BBF-4472-B6CE-FCDE8C3323BB}" presName="level3hierChild" presStyleCnt="0"/>
      <dgm:spPr/>
    </dgm:pt>
  </dgm:ptLst>
  <dgm:cxnLst>
    <dgm:cxn modelId="{BB91823A-8CAA-4CE3-81D5-D787BEC0D16C}" type="presOf" srcId="{D06B724C-5035-4045-A0FC-F15D5BC901D8}" destId="{D0C59B51-2700-4078-916D-2400AB503C98}" srcOrd="0" destOrd="0" presId="urn:microsoft.com/office/officeart/2005/8/layout/hierarchy2"/>
    <dgm:cxn modelId="{5051986A-8C6C-4878-866F-652B735442DA}" srcId="{92D5AA21-A374-47FB-A497-33790725F1A9}" destId="{F664173F-1BBF-4472-B6CE-FCDE8C3323BB}" srcOrd="0" destOrd="0" parTransId="{8B9BD905-4A3D-49C2-9150-1C6A58285BB2}" sibTransId="{DF46FF27-751D-45B8-BD10-354D2D75E0AF}"/>
    <dgm:cxn modelId="{06E4880C-BCC4-4300-9819-94FD6DEEBDB9}" type="presOf" srcId="{0A011D6A-F948-4C3F-B2BA-BADF9E9216A7}" destId="{80BDD393-2059-4478-A817-2D2F6B3DD82D}" srcOrd="0" destOrd="0" presId="urn:microsoft.com/office/officeart/2005/8/layout/hierarchy2"/>
    <dgm:cxn modelId="{8F4EEE6C-AFCF-46F4-9BC7-4F5A7941FE9E}" type="presOf" srcId="{A083CF64-7082-4DF2-ABD5-B9363A859E60}" destId="{247E2472-12D1-4EC0-8CD8-07AF86BF5248}" srcOrd="0" destOrd="0" presId="urn:microsoft.com/office/officeart/2005/8/layout/hierarchy2"/>
    <dgm:cxn modelId="{F25ED087-CDDF-40A4-A49B-073F2EC62668}" type="presOf" srcId="{48022FEE-8DE6-43B0-A28E-2D72EC023997}" destId="{E124B349-1D80-4AAC-997A-E7B7A67DAE60}" srcOrd="1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F51FBBF3-C9FC-4183-8FFD-2C5446796BC1}" type="presOf" srcId="{8B9BD905-4A3D-49C2-9150-1C6A58285BB2}" destId="{7F0F6138-1956-4266-9D5C-66254A2E5C73}" srcOrd="1" destOrd="0" presId="urn:microsoft.com/office/officeart/2005/8/layout/hierarchy2"/>
    <dgm:cxn modelId="{35D6B777-83D6-4335-98E8-123CA3841721}" type="presOf" srcId="{0A80FA9A-4FB8-49B2-B7FD-054E5EF4386F}" destId="{0FA27C2E-7355-4D9C-8A46-8E6FBE36F3C1}" srcOrd="0" destOrd="0" presId="urn:microsoft.com/office/officeart/2005/8/layout/hierarchy2"/>
    <dgm:cxn modelId="{248CCC6C-53C2-4CFF-B7B9-AD454A16B5F9}" srcId="{0A011D6A-F948-4C3F-B2BA-BADF9E9216A7}" destId="{92D5AA21-A374-47FB-A497-33790725F1A9}" srcOrd="1" destOrd="0" parTransId="{D06B724C-5035-4045-A0FC-F15D5BC901D8}" sibTransId="{010BDFAD-A602-43DD-BEDC-C22935C7889C}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F9108819-B813-48E1-AF68-676E7DF0A24B}" type="presOf" srcId="{92D5AA21-A374-47FB-A497-33790725F1A9}" destId="{DD6F33E3-D3DF-42F8-9565-4A29A9927E3E}" srcOrd="0" destOrd="0" presId="urn:microsoft.com/office/officeart/2005/8/layout/hierarchy2"/>
    <dgm:cxn modelId="{839231F0-64FF-48C8-9E19-DEB034DF9A7B}" type="presOf" srcId="{19EB843F-2272-4960-8952-5BD5674834AD}" destId="{2015A4C5-3465-4092-B215-6B666E8DFCF0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95C20CFB-7C1B-4071-96AA-B262B2C8F991}" type="presOf" srcId="{F664173F-1BBF-4472-B6CE-FCDE8C3323BB}" destId="{5D6BB57F-B86B-4BA9-8927-D6503E7EEF70}" srcOrd="0" destOrd="0" presId="urn:microsoft.com/office/officeart/2005/8/layout/hierarchy2"/>
    <dgm:cxn modelId="{63BB5092-F754-47B6-9367-4E20D7844B53}" type="presOf" srcId="{AB5336A1-C879-4434-9F55-6F0D2CCBCB7F}" destId="{E639CDA4-C93C-42D3-9C37-C1BF1B9C70E1}" srcOrd="0" destOrd="0" presId="urn:microsoft.com/office/officeart/2005/8/layout/hierarchy2"/>
    <dgm:cxn modelId="{C79673DD-BF5E-4F26-9000-4B2BF9A29F8E}" type="presOf" srcId="{D06B724C-5035-4045-A0FC-F15D5BC901D8}" destId="{D6CCA67F-2729-4280-A3D4-14DA9435C45B}" srcOrd="1" destOrd="0" presId="urn:microsoft.com/office/officeart/2005/8/layout/hierarchy2"/>
    <dgm:cxn modelId="{254A67F4-BB35-4ABB-9E2D-0186CA7E5959}" type="presOf" srcId="{19EB843F-2272-4960-8952-5BD5674834AD}" destId="{DB538756-9374-4951-A4F5-79A281F21070}" srcOrd="1" destOrd="0" presId="urn:microsoft.com/office/officeart/2005/8/layout/hierarchy2"/>
    <dgm:cxn modelId="{B8C7648C-62AA-43B6-A111-4DD9C7AB3283}" type="presOf" srcId="{8B9BD905-4A3D-49C2-9150-1C6A58285BB2}" destId="{8FA55D70-366D-4FE5-9D42-9D4D40F70D9C}" srcOrd="0" destOrd="0" presId="urn:microsoft.com/office/officeart/2005/8/layout/hierarchy2"/>
    <dgm:cxn modelId="{80219114-10C4-4E35-BFCA-24CD1C181FA7}" type="presOf" srcId="{48022FEE-8DE6-43B0-A28E-2D72EC023997}" destId="{61A45FCD-0D03-4C76-9694-8AB8A501D4B7}" srcOrd="0" destOrd="0" presId="urn:microsoft.com/office/officeart/2005/8/layout/hierarchy2"/>
    <dgm:cxn modelId="{4F284B88-5D83-4EE6-B835-F3B54BC30653}" type="presParOf" srcId="{E639CDA4-C93C-42D3-9C37-C1BF1B9C70E1}" destId="{93F9DC3E-E02F-492F-A0BB-18B0342335BD}" srcOrd="0" destOrd="0" presId="urn:microsoft.com/office/officeart/2005/8/layout/hierarchy2"/>
    <dgm:cxn modelId="{89E35F2F-4DBC-44D3-B662-8AD04F917734}" type="presParOf" srcId="{93F9DC3E-E02F-492F-A0BB-18B0342335BD}" destId="{80BDD393-2059-4478-A817-2D2F6B3DD82D}" srcOrd="0" destOrd="0" presId="urn:microsoft.com/office/officeart/2005/8/layout/hierarchy2"/>
    <dgm:cxn modelId="{0F92B9F5-9762-4A76-B479-3CAF053CA184}" type="presParOf" srcId="{93F9DC3E-E02F-492F-A0BB-18B0342335BD}" destId="{CB9F4808-887F-4FE3-97E1-89E49AB59514}" srcOrd="1" destOrd="0" presId="urn:microsoft.com/office/officeart/2005/8/layout/hierarchy2"/>
    <dgm:cxn modelId="{541FC4D7-CC16-4307-8C7E-41B9F05F8D24}" type="presParOf" srcId="{CB9F4808-887F-4FE3-97E1-89E49AB59514}" destId="{2015A4C5-3465-4092-B215-6B666E8DFCF0}" srcOrd="0" destOrd="0" presId="urn:microsoft.com/office/officeart/2005/8/layout/hierarchy2"/>
    <dgm:cxn modelId="{5046F584-B758-49E5-84F8-FFAFE68ED5F0}" type="presParOf" srcId="{2015A4C5-3465-4092-B215-6B666E8DFCF0}" destId="{DB538756-9374-4951-A4F5-79A281F21070}" srcOrd="0" destOrd="0" presId="urn:microsoft.com/office/officeart/2005/8/layout/hierarchy2"/>
    <dgm:cxn modelId="{6373613F-9AC8-4364-844E-EDF0552F3614}" type="presParOf" srcId="{CB9F4808-887F-4FE3-97E1-89E49AB59514}" destId="{16B0AE9F-6CE7-4D7A-8B9B-FACE776996A6}" srcOrd="1" destOrd="0" presId="urn:microsoft.com/office/officeart/2005/8/layout/hierarchy2"/>
    <dgm:cxn modelId="{128EF43A-D335-4BDD-8017-A37880B1848D}" type="presParOf" srcId="{16B0AE9F-6CE7-4D7A-8B9B-FACE776996A6}" destId="{247E2472-12D1-4EC0-8CD8-07AF86BF5248}" srcOrd="0" destOrd="0" presId="urn:microsoft.com/office/officeart/2005/8/layout/hierarchy2"/>
    <dgm:cxn modelId="{9D1CCBB2-F45D-48F7-9B26-F61AF913B485}" type="presParOf" srcId="{16B0AE9F-6CE7-4D7A-8B9B-FACE776996A6}" destId="{448FD0B3-34A0-4D87-A0A9-56250B8941CB}" srcOrd="1" destOrd="0" presId="urn:microsoft.com/office/officeart/2005/8/layout/hierarchy2"/>
    <dgm:cxn modelId="{D994AE69-D667-4D04-AC82-8C526AAC7E3A}" type="presParOf" srcId="{448FD0B3-34A0-4D87-A0A9-56250B8941CB}" destId="{61A45FCD-0D03-4C76-9694-8AB8A501D4B7}" srcOrd="0" destOrd="0" presId="urn:microsoft.com/office/officeart/2005/8/layout/hierarchy2"/>
    <dgm:cxn modelId="{73E01757-97E6-42BB-A1B3-33C9D43D3E77}" type="presParOf" srcId="{61A45FCD-0D03-4C76-9694-8AB8A501D4B7}" destId="{E124B349-1D80-4AAC-997A-E7B7A67DAE60}" srcOrd="0" destOrd="0" presId="urn:microsoft.com/office/officeart/2005/8/layout/hierarchy2"/>
    <dgm:cxn modelId="{A252A79D-FEF6-4EB2-B7FA-455B8A14398D}" type="presParOf" srcId="{448FD0B3-34A0-4D87-A0A9-56250B8941CB}" destId="{B23118CA-1E74-4D75-8C1A-69C051282F98}" srcOrd="1" destOrd="0" presId="urn:microsoft.com/office/officeart/2005/8/layout/hierarchy2"/>
    <dgm:cxn modelId="{67DCE80A-41C0-4AFE-9F63-3133AB2B651B}" type="presParOf" srcId="{B23118CA-1E74-4D75-8C1A-69C051282F98}" destId="{0FA27C2E-7355-4D9C-8A46-8E6FBE36F3C1}" srcOrd="0" destOrd="0" presId="urn:microsoft.com/office/officeart/2005/8/layout/hierarchy2"/>
    <dgm:cxn modelId="{AC0BE805-6550-406E-948C-E6798E3A6CB8}" type="presParOf" srcId="{B23118CA-1E74-4D75-8C1A-69C051282F98}" destId="{746BE36A-AC12-4742-9B98-F8C42CBCD783}" srcOrd="1" destOrd="0" presId="urn:microsoft.com/office/officeart/2005/8/layout/hierarchy2"/>
    <dgm:cxn modelId="{E8941F21-60A6-48A3-BA3A-3FE1651CB45E}" type="presParOf" srcId="{CB9F4808-887F-4FE3-97E1-89E49AB59514}" destId="{D0C59B51-2700-4078-916D-2400AB503C98}" srcOrd="2" destOrd="0" presId="urn:microsoft.com/office/officeart/2005/8/layout/hierarchy2"/>
    <dgm:cxn modelId="{179A2AEC-C55D-4B48-B265-61E6C2A6BBB3}" type="presParOf" srcId="{D0C59B51-2700-4078-916D-2400AB503C98}" destId="{D6CCA67F-2729-4280-A3D4-14DA9435C45B}" srcOrd="0" destOrd="0" presId="urn:microsoft.com/office/officeart/2005/8/layout/hierarchy2"/>
    <dgm:cxn modelId="{004103A8-B144-44DD-A5AA-9FC7CD1C4D6D}" type="presParOf" srcId="{CB9F4808-887F-4FE3-97E1-89E49AB59514}" destId="{8D63566A-6E2B-4033-BA8F-D897A6A55139}" srcOrd="3" destOrd="0" presId="urn:microsoft.com/office/officeart/2005/8/layout/hierarchy2"/>
    <dgm:cxn modelId="{831359D1-655B-41A7-A276-7EFF3AEBF11F}" type="presParOf" srcId="{8D63566A-6E2B-4033-BA8F-D897A6A55139}" destId="{DD6F33E3-D3DF-42F8-9565-4A29A9927E3E}" srcOrd="0" destOrd="0" presId="urn:microsoft.com/office/officeart/2005/8/layout/hierarchy2"/>
    <dgm:cxn modelId="{118C0E09-F049-4F57-A3C3-F617CB21DD9F}" type="presParOf" srcId="{8D63566A-6E2B-4033-BA8F-D897A6A55139}" destId="{E38906F6-51F9-4785-B84A-01B8B8E08A6C}" srcOrd="1" destOrd="0" presId="urn:microsoft.com/office/officeart/2005/8/layout/hierarchy2"/>
    <dgm:cxn modelId="{CF8C3F10-C659-4238-9D6F-51FF7E62A224}" type="presParOf" srcId="{E38906F6-51F9-4785-B84A-01B8B8E08A6C}" destId="{8FA55D70-366D-4FE5-9D42-9D4D40F70D9C}" srcOrd="0" destOrd="0" presId="urn:microsoft.com/office/officeart/2005/8/layout/hierarchy2"/>
    <dgm:cxn modelId="{D4E9774A-4BD7-4EBB-8309-7EEC317FE8F1}" type="presParOf" srcId="{8FA55D70-366D-4FE5-9D42-9D4D40F70D9C}" destId="{7F0F6138-1956-4266-9D5C-66254A2E5C73}" srcOrd="0" destOrd="0" presId="urn:microsoft.com/office/officeart/2005/8/layout/hierarchy2"/>
    <dgm:cxn modelId="{16422115-1057-4A23-A8B3-01C79551977F}" type="presParOf" srcId="{E38906F6-51F9-4785-B84A-01B8B8E08A6C}" destId="{028E0764-8FBD-49B5-AF53-1813F4F298C0}" srcOrd="1" destOrd="0" presId="urn:microsoft.com/office/officeart/2005/8/layout/hierarchy2"/>
    <dgm:cxn modelId="{20EE7536-57E2-4E8B-96B7-8F0FA02B03DA}" type="presParOf" srcId="{028E0764-8FBD-49B5-AF53-1813F4F298C0}" destId="{5D6BB57F-B86B-4BA9-8927-D6503E7EEF70}" srcOrd="0" destOrd="0" presId="urn:microsoft.com/office/officeart/2005/8/layout/hierarchy2"/>
    <dgm:cxn modelId="{FFAF43C0-1558-4A6F-8033-C41CCC8BAAE9}" type="presParOf" srcId="{028E0764-8FBD-49B5-AF53-1813F4F298C0}" destId="{FAEC451A-DE15-4FBD-9CDB-80C5E42927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3 SEZIONI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8.15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 ORE 16.15</a:t>
          </a:r>
          <a:endParaRPr lang="it-IT" sz="1800" b="1" dirty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083CF64-7082-4DF2-ABD5-B9363A859E60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SEZIONE 1</a:t>
          </a:r>
        </a:p>
        <a:p>
          <a:r>
            <a:rPr lang="it-IT" sz="2000" b="1" dirty="0" smtClean="0"/>
            <a:t>SEZIONE 2</a:t>
          </a:r>
          <a:endParaRPr lang="it-IT" sz="2000" b="1" dirty="0"/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9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3200" b="1"/>
        </a:p>
      </dgm:t>
    </dgm:pt>
    <dgm:pt modelId="{0A80FA9A-4FB8-49B2-B7FD-054E5EF4386F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CANCELLO PRINCIPALE</a:t>
          </a:r>
          <a:endParaRPr lang="it-IT" sz="2000" b="1" dirty="0"/>
        </a:p>
      </dgm:t>
    </dgm:pt>
    <dgm:pt modelId="{48022FEE-8DE6-43B0-A28E-2D72EC023997}" type="parTrans" cxnId="{FA64B01C-F8E6-49D7-A359-49DA5259C251}">
      <dgm:prSet custT="1"/>
      <dgm:spPr/>
      <dgm:t>
        <a:bodyPr/>
        <a:lstStyle/>
        <a:p>
          <a:endParaRPr lang="it-IT" sz="9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3200" b="1"/>
        </a:p>
      </dgm:t>
    </dgm:pt>
    <dgm:pt modelId="{92D5AA21-A374-47FB-A497-33790725F1A9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SEZIONE 3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9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3200" b="1"/>
        </a:p>
      </dgm:t>
    </dgm:pt>
    <dgm:pt modelId="{F664173F-1BBF-4472-B6CE-FCDE8C3323BB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CANCELLO LATERALE</a:t>
          </a:r>
          <a:endParaRPr lang="it-IT" sz="2000" b="1" dirty="0"/>
        </a:p>
      </dgm:t>
    </dgm:pt>
    <dgm:pt modelId="{8B9BD905-4A3D-49C2-9150-1C6A58285BB2}" type="parTrans" cxnId="{5051986A-8C6C-4878-866F-652B735442DA}">
      <dgm:prSet custT="1"/>
      <dgm:spPr/>
      <dgm:t>
        <a:bodyPr/>
        <a:lstStyle/>
        <a:p>
          <a:endParaRPr lang="it-IT" sz="900" b="1"/>
        </a:p>
      </dgm:t>
    </dgm:pt>
    <dgm:pt modelId="{DF46FF27-751D-45B8-BD10-354D2D75E0AF}" type="sibTrans" cxnId="{5051986A-8C6C-4878-866F-652B735442DA}">
      <dgm:prSet/>
      <dgm:spPr/>
      <dgm:t>
        <a:bodyPr/>
        <a:lstStyle/>
        <a:p>
          <a:endParaRPr lang="it-IT" sz="3200" b="1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8FA55D70-366D-4FE5-9D42-9D4D40F70D9C}" type="pres">
      <dgm:prSet presAssocID="{8B9BD905-4A3D-49C2-9150-1C6A58285BB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F0F6138-1956-4266-9D5C-66254A2E5C73}" type="pres">
      <dgm:prSet presAssocID="{8B9BD905-4A3D-49C2-9150-1C6A58285BB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28E0764-8FBD-49B5-AF53-1813F4F298C0}" type="pres">
      <dgm:prSet presAssocID="{F664173F-1BBF-4472-B6CE-FCDE8C3323BB}" presName="root2" presStyleCnt="0"/>
      <dgm:spPr/>
    </dgm:pt>
    <dgm:pt modelId="{5D6BB57F-B86B-4BA9-8927-D6503E7EEF70}" type="pres">
      <dgm:prSet presAssocID="{F664173F-1BBF-4472-B6CE-FCDE8C3323B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EC451A-DE15-4FBD-9CDB-80C5E4292752}" type="pres">
      <dgm:prSet presAssocID="{F664173F-1BBF-4472-B6CE-FCDE8C3323BB}" presName="level3hierChild" presStyleCnt="0"/>
      <dgm:spPr/>
    </dgm:pt>
  </dgm:ptLst>
  <dgm:cxnLst>
    <dgm:cxn modelId="{5051986A-8C6C-4878-866F-652B735442DA}" srcId="{92D5AA21-A374-47FB-A497-33790725F1A9}" destId="{F664173F-1BBF-4472-B6CE-FCDE8C3323BB}" srcOrd="0" destOrd="0" parTransId="{8B9BD905-4A3D-49C2-9150-1C6A58285BB2}" sibTransId="{DF46FF27-751D-45B8-BD10-354D2D75E0AF}"/>
    <dgm:cxn modelId="{6D227C28-52F3-4ED6-BF77-5E951B05EDD6}" type="presOf" srcId="{AB5336A1-C879-4434-9F55-6F0D2CCBCB7F}" destId="{E639CDA4-C93C-42D3-9C37-C1BF1B9C70E1}" srcOrd="0" destOrd="0" presId="urn:microsoft.com/office/officeart/2005/8/layout/hierarchy2"/>
    <dgm:cxn modelId="{91D6361C-456C-41B8-859C-2AB20D2502F1}" type="presOf" srcId="{D06B724C-5035-4045-A0FC-F15D5BC901D8}" destId="{D6CCA67F-2729-4280-A3D4-14DA9435C45B}" srcOrd="1" destOrd="0" presId="urn:microsoft.com/office/officeart/2005/8/layout/hierarchy2"/>
    <dgm:cxn modelId="{4A457174-A5C1-4495-BFC3-34B9D445E6A5}" type="presOf" srcId="{D06B724C-5035-4045-A0FC-F15D5BC901D8}" destId="{D0C59B51-2700-4078-916D-2400AB503C98}" srcOrd="0" destOrd="0" presId="urn:microsoft.com/office/officeart/2005/8/layout/hierarchy2"/>
    <dgm:cxn modelId="{BD35B19A-C7AB-43AC-96A7-EB1650DC1351}" type="presOf" srcId="{8B9BD905-4A3D-49C2-9150-1C6A58285BB2}" destId="{7F0F6138-1956-4266-9D5C-66254A2E5C73}" srcOrd="1" destOrd="0" presId="urn:microsoft.com/office/officeart/2005/8/layout/hierarchy2"/>
    <dgm:cxn modelId="{01A680FB-F513-4074-BECF-A4DA715439D5}" type="presOf" srcId="{0A011D6A-F948-4C3F-B2BA-BADF9E9216A7}" destId="{80BDD393-2059-4478-A817-2D2F6B3DD82D}" srcOrd="0" destOrd="0" presId="urn:microsoft.com/office/officeart/2005/8/layout/hierarchy2"/>
    <dgm:cxn modelId="{E837A175-DC67-4BFC-B88D-B1A82AE594F0}" type="presOf" srcId="{0A80FA9A-4FB8-49B2-B7FD-054E5EF4386F}" destId="{0FA27C2E-7355-4D9C-8A46-8E6FBE36F3C1}" srcOrd="0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9CF737FC-576F-49B8-BB4E-625B86C03B2A}" type="presOf" srcId="{48022FEE-8DE6-43B0-A28E-2D72EC023997}" destId="{E124B349-1D80-4AAC-997A-E7B7A67DAE60}" srcOrd="1" destOrd="0" presId="urn:microsoft.com/office/officeart/2005/8/layout/hierarchy2"/>
    <dgm:cxn modelId="{DE481B87-5EB6-4068-825B-FC82A1A88287}" type="presOf" srcId="{A083CF64-7082-4DF2-ABD5-B9363A859E60}" destId="{247E2472-12D1-4EC0-8CD8-07AF86BF5248}" srcOrd="0" destOrd="0" presId="urn:microsoft.com/office/officeart/2005/8/layout/hierarchy2"/>
    <dgm:cxn modelId="{5BEF687A-EECC-47CA-A643-FED1C191255D}" type="presOf" srcId="{19EB843F-2272-4960-8952-5BD5674834AD}" destId="{2015A4C5-3465-4092-B215-6B666E8DFCF0}" srcOrd="0" destOrd="0" presId="urn:microsoft.com/office/officeart/2005/8/layout/hierarchy2"/>
    <dgm:cxn modelId="{248CCC6C-53C2-4CFF-B7B9-AD454A16B5F9}" srcId="{0A011D6A-F948-4C3F-B2BA-BADF9E9216A7}" destId="{92D5AA21-A374-47FB-A497-33790725F1A9}" srcOrd="1" destOrd="0" parTransId="{D06B724C-5035-4045-A0FC-F15D5BC901D8}" sibTransId="{010BDFAD-A602-43DD-BEDC-C22935C7889C}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4E15664D-891C-42AB-9CFC-1A5B2D5D36E7}" type="presOf" srcId="{19EB843F-2272-4960-8952-5BD5674834AD}" destId="{DB538756-9374-4951-A4F5-79A281F21070}" srcOrd="1" destOrd="0" presId="urn:microsoft.com/office/officeart/2005/8/layout/hierarchy2"/>
    <dgm:cxn modelId="{C8AD9B7A-7283-436B-8153-164C48F34B9E}" type="presOf" srcId="{92D5AA21-A374-47FB-A497-33790725F1A9}" destId="{DD6F33E3-D3DF-42F8-9565-4A29A9927E3E}" srcOrd="0" destOrd="0" presId="urn:microsoft.com/office/officeart/2005/8/layout/hierarchy2"/>
    <dgm:cxn modelId="{E2832835-697D-489B-A69E-3A906EC0BA3A}" type="presOf" srcId="{F664173F-1BBF-4472-B6CE-FCDE8C3323BB}" destId="{5D6BB57F-B86B-4BA9-8927-D6503E7EEF70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6C762466-9CE7-4911-9636-BED1974DBF7D}" type="presOf" srcId="{48022FEE-8DE6-43B0-A28E-2D72EC023997}" destId="{61A45FCD-0D03-4C76-9694-8AB8A501D4B7}" srcOrd="0" destOrd="0" presId="urn:microsoft.com/office/officeart/2005/8/layout/hierarchy2"/>
    <dgm:cxn modelId="{ECA7F7F1-668E-4C2F-8672-5F76995A9E1C}" type="presOf" srcId="{8B9BD905-4A3D-49C2-9150-1C6A58285BB2}" destId="{8FA55D70-366D-4FE5-9D42-9D4D40F70D9C}" srcOrd="0" destOrd="0" presId="urn:microsoft.com/office/officeart/2005/8/layout/hierarchy2"/>
    <dgm:cxn modelId="{C6DECA8C-EEC4-4F98-A73D-48F35956984B}" type="presParOf" srcId="{E639CDA4-C93C-42D3-9C37-C1BF1B9C70E1}" destId="{93F9DC3E-E02F-492F-A0BB-18B0342335BD}" srcOrd="0" destOrd="0" presId="urn:microsoft.com/office/officeart/2005/8/layout/hierarchy2"/>
    <dgm:cxn modelId="{152701AA-29EF-47A8-A8EE-2CC1CA893719}" type="presParOf" srcId="{93F9DC3E-E02F-492F-A0BB-18B0342335BD}" destId="{80BDD393-2059-4478-A817-2D2F6B3DD82D}" srcOrd="0" destOrd="0" presId="urn:microsoft.com/office/officeart/2005/8/layout/hierarchy2"/>
    <dgm:cxn modelId="{6CCF82E2-2CB5-491E-8D7F-9AD1B9873549}" type="presParOf" srcId="{93F9DC3E-E02F-492F-A0BB-18B0342335BD}" destId="{CB9F4808-887F-4FE3-97E1-89E49AB59514}" srcOrd="1" destOrd="0" presId="urn:microsoft.com/office/officeart/2005/8/layout/hierarchy2"/>
    <dgm:cxn modelId="{8241E36F-62DF-4F6E-BF6C-1E16F421C432}" type="presParOf" srcId="{CB9F4808-887F-4FE3-97E1-89E49AB59514}" destId="{2015A4C5-3465-4092-B215-6B666E8DFCF0}" srcOrd="0" destOrd="0" presId="urn:microsoft.com/office/officeart/2005/8/layout/hierarchy2"/>
    <dgm:cxn modelId="{16727A96-3AD9-421C-BBDE-97D4F788391B}" type="presParOf" srcId="{2015A4C5-3465-4092-B215-6B666E8DFCF0}" destId="{DB538756-9374-4951-A4F5-79A281F21070}" srcOrd="0" destOrd="0" presId="urn:microsoft.com/office/officeart/2005/8/layout/hierarchy2"/>
    <dgm:cxn modelId="{59283D93-325F-4ADF-A197-680280487CC9}" type="presParOf" srcId="{CB9F4808-887F-4FE3-97E1-89E49AB59514}" destId="{16B0AE9F-6CE7-4D7A-8B9B-FACE776996A6}" srcOrd="1" destOrd="0" presId="urn:microsoft.com/office/officeart/2005/8/layout/hierarchy2"/>
    <dgm:cxn modelId="{CB6E38B6-E543-4C1E-8861-980F93D39E66}" type="presParOf" srcId="{16B0AE9F-6CE7-4D7A-8B9B-FACE776996A6}" destId="{247E2472-12D1-4EC0-8CD8-07AF86BF5248}" srcOrd="0" destOrd="0" presId="urn:microsoft.com/office/officeart/2005/8/layout/hierarchy2"/>
    <dgm:cxn modelId="{D4D28CE6-A254-4190-A9C6-51E32A71F578}" type="presParOf" srcId="{16B0AE9F-6CE7-4D7A-8B9B-FACE776996A6}" destId="{448FD0B3-34A0-4D87-A0A9-56250B8941CB}" srcOrd="1" destOrd="0" presId="urn:microsoft.com/office/officeart/2005/8/layout/hierarchy2"/>
    <dgm:cxn modelId="{A38992E9-2622-4528-9612-CE6251E249E7}" type="presParOf" srcId="{448FD0B3-34A0-4D87-A0A9-56250B8941CB}" destId="{61A45FCD-0D03-4C76-9694-8AB8A501D4B7}" srcOrd="0" destOrd="0" presId="urn:microsoft.com/office/officeart/2005/8/layout/hierarchy2"/>
    <dgm:cxn modelId="{CD64BC17-5994-412D-9DCA-B6EA461EFF8F}" type="presParOf" srcId="{61A45FCD-0D03-4C76-9694-8AB8A501D4B7}" destId="{E124B349-1D80-4AAC-997A-E7B7A67DAE60}" srcOrd="0" destOrd="0" presId="urn:microsoft.com/office/officeart/2005/8/layout/hierarchy2"/>
    <dgm:cxn modelId="{386E93BC-9637-46B8-B7DF-9C0AF29E6CA0}" type="presParOf" srcId="{448FD0B3-34A0-4D87-A0A9-56250B8941CB}" destId="{B23118CA-1E74-4D75-8C1A-69C051282F98}" srcOrd="1" destOrd="0" presId="urn:microsoft.com/office/officeart/2005/8/layout/hierarchy2"/>
    <dgm:cxn modelId="{18AC283B-CB8B-4F61-A1A4-562BB7D88F28}" type="presParOf" srcId="{B23118CA-1E74-4D75-8C1A-69C051282F98}" destId="{0FA27C2E-7355-4D9C-8A46-8E6FBE36F3C1}" srcOrd="0" destOrd="0" presId="urn:microsoft.com/office/officeart/2005/8/layout/hierarchy2"/>
    <dgm:cxn modelId="{63FB3774-F606-4E12-9921-4EDE987C2400}" type="presParOf" srcId="{B23118CA-1E74-4D75-8C1A-69C051282F98}" destId="{746BE36A-AC12-4742-9B98-F8C42CBCD783}" srcOrd="1" destOrd="0" presId="urn:microsoft.com/office/officeart/2005/8/layout/hierarchy2"/>
    <dgm:cxn modelId="{9A213471-80BC-400F-AE92-7920D3CBC9A3}" type="presParOf" srcId="{CB9F4808-887F-4FE3-97E1-89E49AB59514}" destId="{D0C59B51-2700-4078-916D-2400AB503C98}" srcOrd="2" destOrd="0" presId="urn:microsoft.com/office/officeart/2005/8/layout/hierarchy2"/>
    <dgm:cxn modelId="{E20D8C18-F29C-4A56-BE95-CA920FF8F64D}" type="presParOf" srcId="{D0C59B51-2700-4078-916D-2400AB503C98}" destId="{D6CCA67F-2729-4280-A3D4-14DA9435C45B}" srcOrd="0" destOrd="0" presId="urn:microsoft.com/office/officeart/2005/8/layout/hierarchy2"/>
    <dgm:cxn modelId="{A11BF2D9-30EF-4DE5-963C-DEDC9906DDD4}" type="presParOf" srcId="{CB9F4808-887F-4FE3-97E1-89E49AB59514}" destId="{8D63566A-6E2B-4033-BA8F-D897A6A55139}" srcOrd="3" destOrd="0" presId="urn:microsoft.com/office/officeart/2005/8/layout/hierarchy2"/>
    <dgm:cxn modelId="{A225001C-88AC-43F9-BA52-F27648CBD139}" type="presParOf" srcId="{8D63566A-6E2B-4033-BA8F-D897A6A55139}" destId="{DD6F33E3-D3DF-42F8-9565-4A29A9927E3E}" srcOrd="0" destOrd="0" presId="urn:microsoft.com/office/officeart/2005/8/layout/hierarchy2"/>
    <dgm:cxn modelId="{8B0E6A5E-1AD8-4240-BDAC-296DF1C02EEA}" type="presParOf" srcId="{8D63566A-6E2B-4033-BA8F-D897A6A55139}" destId="{E38906F6-51F9-4785-B84A-01B8B8E08A6C}" srcOrd="1" destOrd="0" presId="urn:microsoft.com/office/officeart/2005/8/layout/hierarchy2"/>
    <dgm:cxn modelId="{87401AB8-D7C6-4FAB-B322-D42C1328A2BF}" type="presParOf" srcId="{E38906F6-51F9-4785-B84A-01B8B8E08A6C}" destId="{8FA55D70-366D-4FE5-9D42-9D4D40F70D9C}" srcOrd="0" destOrd="0" presId="urn:microsoft.com/office/officeart/2005/8/layout/hierarchy2"/>
    <dgm:cxn modelId="{C360F152-B49A-4A1C-B673-C9AFD7EB8ACD}" type="presParOf" srcId="{8FA55D70-366D-4FE5-9D42-9D4D40F70D9C}" destId="{7F0F6138-1956-4266-9D5C-66254A2E5C73}" srcOrd="0" destOrd="0" presId="urn:microsoft.com/office/officeart/2005/8/layout/hierarchy2"/>
    <dgm:cxn modelId="{164A37D1-E687-4869-8F94-1FCA7CE3F07B}" type="presParOf" srcId="{E38906F6-51F9-4785-B84A-01B8B8E08A6C}" destId="{028E0764-8FBD-49B5-AF53-1813F4F298C0}" srcOrd="1" destOrd="0" presId="urn:microsoft.com/office/officeart/2005/8/layout/hierarchy2"/>
    <dgm:cxn modelId="{BC4B71B2-236B-4CEE-B70C-785230BA0227}" type="presParOf" srcId="{028E0764-8FBD-49B5-AF53-1813F4F298C0}" destId="{5D6BB57F-B86B-4BA9-8927-D6503E7EEF70}" srcOrd="0" destOrd="0" presId="urn:microsoft.com/office/officeart/2005/8/layout/hierarchy2"/>
    <dgm:cxn modelId="{ADA7C2C2-6372-4297-BB13-9C301AC5D432}" type="presParOf" srcId="{028E0764-8FBD-49B5-AF53-1813F4F298C0}" destId="{FAEC451A-DE15-4FBD-9CDB-80C5E42927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600" b="1" dirty="0" smtClean="0"/>
            <a:t>8 classi – </a:t>
          </a:r>
          <a:r>
            <a:rPr lang="it-IT" sz="1600" b="1" dirty="0" smtClean="0">
              <a:solidFill>
                <a:srgbClr val="FF0000"/>
              </a:solidFill>
            </a:rPr>
            <a:t>orario ENTRATA</a:t>
          </a:r>
          <a:endParaRPr lang="it-IT" sz="16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1600" b="1" dirty="0" smtClean="0"/>
            <a:t>2 classi-  </a:t>
          </a:r>
          <a:r>
            <a:rPr lang="it-IT" sz="1600" b="1" dirty="0" smtClean="0">
              <a:solidFill>
                <a:srgbClr val="FF0000"/>
              </a:solidFill>
            </a:rPr>
            <a:t>entrata ore 8.00</a:t>
          </a:r>
          <a:endParaRPr lang="it-IT" sz="1600" b="1" dirty="0">
            <a:solidFill>
              <a:srgbClr val="FF0000"/>
            </a:solidFill>
          </a:endParaRPr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1600" b="1"/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1600" b="1"/>
        </a:p>
      </dgm:t>
    </dgm:pt>
    <dgm:pt modelId="{C799BD3D-656D-4A3C-963A-A4A63EFED678}">
      <dgm:prSet phldrT="[Testo]" custT="1"/>
      <dgm:spPr/>
      <dgm:t>
        <a:bodyPr/>
        <a:lstStyle/>
        <a:p>
          <a:r>
            <a:rPr lang="it-IT" sz="1600" b="1" dirty="0" smtClean="0"/>
            <a:t>6 classi-  </a:t>
          </a:r>
          <a:r>
            <a:rPr lang="it-IT" sz="1600" b="1" dirty="0" smtClean="0">
              <a:solidFill>
                <a:srgbClr val="FF0000"/>
              </a:solidFill>
            </a:rPr>
            <a:t>entrata ore 8.30</a:t>
          </a:r>
          <a:endParaRPr lang="it-IT" sz="1600" b="1" dirty="0">
            <a:solidFill>
              <a:srgbClr val="FF0000"/>
            </a:solidFill>
          </a:endParaRPr>
        </a:p>
      </dgm:t>
    </dgm:pt>
    <dgm:pt modelId="{61C8DDAE-2A67-4ED4-B198-1B16A68DA17B}" type="parTrans" cxnId="{CEE227BE-1E95-4DFB-993A-6BD9BEB230A0}">
      <dgm:prSet custT="1"/>
      <dgm:spPr/>
      <dgm:t>
        <a:bodyPr/>
        <a:lstStyle/>
        <a:p>
          <a:endParaRPr lang="it-IT" sz="1600" b="1"/>
        </a:p>
      </dgm:t>
    </dgm:pt>
    <dgm:pt modelId="{16245A9E-A984-43C7-A6D1-CA2413825834}" type="sibTrans" cxnId="{CEE227BE-1E95-4DFB-993A-6BD9BEB230A0}">
      <dgm:prSet/>
      <dgm:spPr/>
      <dgm:t>
        <a:bodyPr/>
        <a:lstStyle/>
        <a:p>
          <a:endParaRPr lang="it-IT" sz="1600" b="1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5 B</a:t>
          </a:r>
          <a:endParaRPr lang="it-IT" sz="1600" b="1" dirty="0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1600" b="1"/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1600" b="1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PRINCIPALE</a:t>
          </a:r>
          <a:endParaRPr lang="it-IT" sz="1600" b="1" dirty="0"/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16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1600" b="1"/>
        </a:p>
      </dgm:t>
    </dgm:pt>
    <dgm:pt modelId="{BDC050AA-0B7D-422B-B917-90C6750FF471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4 B</a:t>
          </a:r>
          <a:endParaRPr lang="it-IT" sz="1600" b="1" dirty="0"/>
        </a:p>
      </dgm:t>
    </dgm:pt>
    <dgm:pt modelId="{DD75D730-25DD-4B09-8EC9-A4DE5EDFC8BD}" type="parTrans" cxnId="{00FB54FF-A90A-4725-8CED-7F872106CDF1}">
      <dgm:prSet custT="1"/>
      <dgm:spPr/>
      <dgm:t>
        <a:bodyPr/>
        <a:lstStyle/>
        <a:p>
          <a:endParaRPr lang="it-IT" sz="1600"/>
        </a:p>
      </dgm:t>
    </dgm:pt>
    <dgm:pt modelId="{3645AAFE-2108-4262-A0AC-85250FCEB8ED}" type="sibTrans" cxnId="{00FB54FF-A90A-4725-8CED-7F872106CDF1}">
      <dgm:prSet/>
      <dgm:spPr/>
      <dgm:t>
        <a:bodyPr/>
        <a:lstStyle/>
        <a:p>
          <a:endParaRPr lang="it-IT" sz="1600"/>
        </a:p>
      </dgm:t>
    </dgm:pt>
    <dgm:pt modelId="{0AA1C384-65CC-433C-BFC6-52A8619A68D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LATO DESTRO</a:t>
          </a:r>
          <a:endParaRPr lang="it-IT" sz="1600" b="1" dirty="0"/>
        </a:p>
      </dgm:t>
    </dgm:pt>
    <dgm:pt modelId="{67D66FDE-A383-416A-9A10-D9C91B46CB10}" type="parTrans" cxnId="{BF3FF437-744F-402C-9C86-F7AA9A9ECC28}">
      <dgm:prSet custT="1"/>
      <dgm:spPr/>
      <dgm:t>
        <a:bodyPr/>
        <a:lstStyle/>
        <a:p>
          <a:endParaRPr lang="it-IT" sz="1600"/>
        </a:p>
      </dgm:t>
    </dgm:pt>
    <dgm:pt modelId="{0D5A4D85-476D-4EF8-BC07-650E19F86BFA}" type="sibTrans" cxnId="{BF3FF437-744F-402C-9C86-F7AA9A9ECC28}">
      <dgm:prSet/>
      <dgm:spPr/>
      <dgm:t>
        <a:bodyPr/>
        <a:lstStyle/>
        <a:p>
          <a:endParaRPr lang="it-IT" sz="1600"/>
        </a:p>
      </dgm:t>
    </dgm:pt>
    <dgm:pt modelId="{589A8946-3C56-44FB-A484-20A25AA087AC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398457A0-7C5C-4126-A05D-072C3379CE25}" type="parTrans" cxnId="{00E09364-474F-4DAE-A52D-28547179642D}">
      <dgm:prSet custT="1"/>
      <dgm:spPr/>
      <dgm:t>
        <a:bodyPr/>
        <a:lstStyle/>
        <a:p>
          <a:endParaRPr lang="it-IT" sz="1600"/>
        </a:p>
      </dgm:t>
    </dgm:pt>
    <dgm:pt modelId="{58FF5839-2183-4560-A302-EC402D9649FA}" type="sibTrans" cxnId="{00E09364-474F-4DAE-A52D-28547179642D}">
      <dgm:prSet/>
      <dgm:spPr/>
      <dgm:t>
        <a:bodyPr/>
        <a:lstStyle/>
        <a:p>
          <a:endParaRPr lang="it-IT" sz="1600"/>
        </a:p>
      </dgm:t>
    </dgm:pt>
    <dgm:pt modelId="{F13F876D-850E-4589-92A7-2BB242EF569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1F579B71-EA70-4095-8339-6489313CFD0B}" type="parTrans" cxnId="{6E918075-DF32-4B00-80C2-46BAF5758059}">
      <dgm:prSet custT="1"/>
      <dgm:spPr/>
      <dgm:t>
        <a:bodyPr/>
        <a:lstStyle/>
        <a:p>
          <a:endParaRPr lang="it-IT" sz="1600"/>
        </a:p>
      </dgm:t>
    </dgm:pt>
    <dgm:pt modelId="{D86EAA4A-4EEB-48C7-9735-28CA341EDD14}" type="sibTrans" cxnId="{6E918075-DF32-4B00-80C2-46BAF5758059}">
      <dgm:prSet/>
      <dgm:spPr/>
      <dgm:t>
        <a:bodyPr/>
        <a:lstStyle/>
        <a:p>
          <a:endParaRPr lang="it-IT" sz="1600"/>
        </a:p>
      </dgm:t>
    </dgm:pt>
    <dgm:pt modelId="{2CC5924C-FDF2-4660-B12E-3D116D4A7313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3A – 4 A</a:t>
          </a:r>
          <a:endParaRPr lang="it-IT" sz="1600" b="1" dirty="0"/>
        </a:p>
      </dgm:t>
    </dgm:pt>
    <dgm:pt modelId="{8EE7615B-8058-4C25-81B9-402CB84ADA2C}" type="parTrans" cxnId="{34307CDB-FC3B-494E-A101-87367C88413B}">
      <dgm:prSet custT="1"/>
      <dgm:spPr/>
      <dgm:t>
        <a:bodyPr/>
        <a:lstStyle/>
        <a:p>
          <a:endParaRPr lang="it-IT" sz="1600"/>
        </a:p>
      </dgm:t>
    </dgm:pt>
    <dgm:pt modelId="{305E2710-0556-40F0-BDF0-21F834D85F5B}" type="sibTrans" cxnId="{34307CDB-FC3B-494E-A101-87367C88413B}">
      <dgm:prSet/>
      <dgm:spPr/>
      <dgm:t>
        <a:bodyPr/>
        <a:lstStyle/>
        <a:p>
          <a:endParaRPr lang="it-IT" sz="1600"/>
        </a:p>
      </dgm:t>
    </dgm:pt>
    <dgm:pt modelId="{645EFBA7-4F44-4334-B918-179626C4028B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8847751A-3DDA-4F95-98FA-A32590F8B082}" type="parTrans" cxnId="{F5153DF9-CC75-4E8A-9C72-32B438CDFDFB}">
      <dgm:prSet custT="1"/>
      <dgm:spPr/>
      <dgm:t>
        <a:bodyPr/>
        <a:lstStyle/>
        <a:p>
          <a:endParaRPr lang="it-IT" sz="1600"/>
        </a:p>
      </dgm:t>
    </dgm:pt>
    <dgm:pt modelId="{4F24772E-9653-4CAC-AA4D-05419D91CB1D}" type="sibTrans" cxnId="{F5153DF9-CC75-4E8A-9C72-32B438CDFDFB}">
      <dgm:prSet/>
      <dgm:spPr/>
      <dgm:t>
        <a:bodyPr/>
        <a:lstStyle/>
        <a:p>
          <a:endParaRPr lang="it-IT" sz="1600"/>
        </a:p>
      </dgm:t>
    </dgm:pt>
    <dgm:pt modelId="{FF6E5EF3-59ED-4924-927E-C42C98BB8B9D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PRINCIPALE</a:t>
          </a:r>
          <a:endParaRPr lang="it-IT" sz="1600" b="1" dirty="0"/>
        </a:p>
      </dgm:t>
    </dgm:pt>
    <dgm:pt modelId="{86ABEF50-FF39-4539-83B8-66C6E6090183}" type="parTrans" cxnId="{FEF0E461-F4B7-419B-810F-2ACC859B909C}">
      <dgm:prSet custT="1"/>
      <dgm:spPr/>
      <dgm:t>
        <a:bodyPr/>
        <a:lstStyle/>
        <a:p>
          <a:endParaRPr lang="it-IT" sz="1600" b="1"/>
        </a:p>
      </dgm:t>
    </dgm:pt>
    <dgm:pt modelId="{44F97AF2-F70E-492E-A89C-C44AC9D7B826}" type="sibTrans" cxnId="{FEF0E461-F4B7-419B-810F-2ACC859B909C}">
      <dgm:prSet/>
      <dgm:spPr/>
      <dgm:t>
        <a:bodyPr/>
        <a:lstStyle/>
        <a:p>
          <a:endParaRPr lang="it-IT" sz="1600"/>
        </a:p>
      </dgm:t>
    </dgm:pt>
    <dgm:pt modelId="{7E3A268B-152E-4443-B402-350CC72834DE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5 A</a:t>
          </a:r>
          <a:endParaRPr lang="it-IT" sz="1600" b="1" dirty="0"/>
        </a:p>
      </dgm:t>
    </dgm:pt>
    <dgm:pt modelId="{554E88F0-0E85-45F0-82C4-CB953EF200F9}" type="parTrans" cxnId="{29E210AE-DB27-4F10-AC72-1EA76C31D919}">
      <dgm:prSet custT="1"/>
      <dgm:spPr/>
      <dgm:t>
        <a:bodyPr/>
        <a:lstStyle/>
        <a:p>
          <a:endParaRPr lang="it-IT" sz="1600"/>
        </a:p>
      </dgm:t>
    </dgm:pt>
    <dgm:pt modelId="{4834C748-77A3-49B9-95F0-2BBAD09123CD}" type="sibTrans" cxnId="{29E210AE-DB27-4F10-AC72-1EA76C31D919}">
      <dgm:prSet/>
      <dgm:spPr/>
      <dgm:t>
        <a:bodyPr/>
        <a:lstStyle/>
        <a:p>
          <a:endParaRPr lang="it-IT" sz="1600"/>
        </a:p>
      </dgm:t>
    </dgm:pt>
    <dgm:pt modelId="{FD0EB433-166B-4D6F-BABE-8DEC72265A15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TERRA</a:t>
          </a:r>
          <a:endParaRPr lang="it-IT" sz="1600" b="1" dirty="0"/>
        </a:p>
      </dgm:t>
    </dgm:pt>
    <dgm:pt modelId="{A28578CE-67E3-4BD3-A1C8-C018D762E052}" type="parTrans" cxnId="{CAB076C4-3BAD-4666-93A6-75B316AD25E4}">
      <dgm:prSet custT="1"/>
      <dgm:spPr/>
      <dgm:t>
        <a:bodyPr/>
        <a:lstStyle/>
        <a:p>
          <a:endParaRPr lang="it-IT" sz="1600"/>
        </a:p>
      </dgm:t>
    </dgm:pt>
    <dgm:pt modelId="{D672DFCC-1AAA-4D47-8FE1-D52EFC387007}" type="sibTrans" cxnId="{CAB076C4-3BAD-4666-93A6-75B316AD25E4}">
      <dgm:prSet/>
      <dgm:spPr/>
      <dgm:t>
        <a:bodyPr/>
        <a:lstStyle/>
        <a:p>
          <a:endParaRPr lang="it-IT" sz="1600"/>
        </a:p>
      </dgm:t>
    </dgm:pt>
    <dgm:pt modelId="{87EAE7C1-09CE-4401-9254-7E2D65D3CC0C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PRINCIPALE</a:t>
          </a:r>
          <a:endParaRPr lang="it-IT" sz="1600" b="1" dirty="0"/>
        </a:p>
      </dgm:t>
    </dgm:pt>
    <dgm:pt modelId="{3BE42D87-5A5A-4D07-BFFF-DE04E53E9886}" type="parTrans" cxnId="{60A1B711-516C-47CF-B8F7-42E74B671BA8}">
      <dgm:prSet custT="1"/>
      <dgm:spPr/>
      <dgm:t>
        <a:bodyPr/>
        <a:lstStyle/>
        <a:p>
          <a:endParaRPr lang="it-IT" sz="1600" b="1"/>
        </a:p>
      </dgm:t>
    </dgm:pt>
    <dgm:pt modelId="{724A3435-2066-4729-9DD5-6D15B797E6BF}" type="sibTrans" cxnId="{60A1B711-516C-47CF-B8F7-42E74B671BA8}">
      <dgm:prSet/>
      <dgm:spPr/>
      <dgm:t>
        <a:bodyPr/>
        <a:lstStyle/>
        <a:p>
          <a:endParaRPr lang="it-IT" sz="1600"/>
        </a:p>
      </dgm:t>
    </dgm:pt>
    <dgm:pt modelId="{5A4901F5-499B-443F-ADD1-8E580FD0B40A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3 B – 3 C – 4 C</a:t>
          </a:r>
          <a:endParaRPr lang="it-IT" sz="1600" b="1" dirty="0"/>
        </a:p>
      </dgm:t>
    </dgm:pt>
    <dgm:pt modelId="{D1497BB0-3750-450C-97A6-AF7E9D571909}" type="parTrans" cxnId="{945867E8-AB8D-4DF1-BBC7-A95FD10E7F69}">
      <dgm:prSet custT="1"/>
      <dgm:spPr/>
      <dgm:t>
        <a:bodyPr/>
        <a:lstStyle/>
        <a:p>
          <a:endParaRPr lang="it-IT" sz="1600"/>
        </a:p>
      </dgm:t>
    </dgm:pt>
    <dgm:pt modelId="{7B433996-7597-44C3-B496-F216A205FE57}" type="sibTrans" cxnId="{945867E8-AB8D-4DF1-BBC7-A95FD10E7F69}">
      <dgm:prSet/>
      <dgm:spPr/>
      <dgm:t>
        <a:bodyPr/>
        <a:lstStyle/>
        <a:p>
          <a:endParaRPr lang="it-IT" sz="1600"/>
        </a:p>
      </dgm:t>
    </dgm:pt>
    <dgm:pt modelId="{DA699D84-5971-429A-A9AE-85A478C2B468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C1671C23-BDA2-4913-94FB-18F4247DC2EC}" type="parTrans" cxnId="{53E23A3A-65CE-4298-9201-1C03EB82F6BA}">
      <dgm:prSet custT="1"/>
      <dgm:spPr/>
      <dgm:t>
        <a:bodyPr/>
        <a:lstStyle/>
        <a:p>
          <a:endParaRPr lang="it-IT" sz="1600"/>
        </a:p>
      </dgm:t>
    </dgm:pt>
    <dgm:pt modelId="{D133DA8D-5A04-4AFA-B62B-D6309126BD0D}" type="sibTrans" cxnId="{53E23A3A-65CE-4298-9201-1C03EB82F6BA}">
      <dgm:prSet/>
      <dgm:spPr/>
      <dgm:t>
        <a:bodyPr/>
        <a:lstStyle/>
        <a:p>
          <a:endParaRPr lang="it-IT" sz="1600"/>
        </a:p>
      </dgm:t>
    </dgm:pt>
    <dgm:pt modelId="{2959A482-B1F7-4407-B2BD-FF94E58E76F7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PRINCIPALE</a:t>
          </a:r>
          <a:endParaRPr lang="it-IT" sz="1600" b="1" dirty="0"/>
        </a:p>
      </dgm:t>
    </dgm:pt>
    <dgm:pt modelId="{FE0A5B74-2636-424F-9ECC-4469B66F8C9F}" type="parTrans" cxnId="{49EF0D93-33AB-4F6C-88AC-D513F5648F81}">
      <dgm:prSet custT="1"/>
      <dgm:spPr/>
      <dgm:t>
        <a:bodyPr/>
        <a:lstStyle/>
        <a:p>
          <a:endParaRPr lang="it-IT" sz="1600" b="1"/>
        </a:p>
      </dgm:t>
    </dgm:pt>
    <dgm:pt modelId="{26100410-263F-4A06-B3AE-9AF8C0CD8CCD}" type="sibTrans" cxnId="{49EF0D93-33AB-4F6C-88AC-D513F5648F81}">
      <dgm:prSet/>
      <dgm:spPr/>
      <dgm:t>
        <a:bodyPr/>
        <a:lstStyle/>
        <a:p>
          <a:endParaRPr lang="it-IT" sz="1600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D4B78972-3AB7-4A3C-833B-8AFC1A7FF8A2}" type="pres">
      <dgm:prSet presAssocID="{5773F993-6CFA-4413-A347-198999F3168C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7A60F493-2BC8-4E78-A434-14C448A21E24}" type="pres">
      <dgm:prSet presAssocID="{5773F993-6CFA-4413-A347-198999F3168C}" presName="connTx" presStyleLbl="parChTrans1D2" presStyleIdx="0" presStyleCnt="2"/>
      <dgm:spPr/>
      <dgm:t>
        <a:bodyPr/>
        <a:lstStyle/>
        <a:p>
          <a:endParaRPr lang="it-IT"/>
        </a:p>
      </dgm:t>
    </dgm:pt>
    <dgm:pt modelId="{2BD17058-1903-4770-9BC0-47BD7B6AF0F0}" type="pres">
      <dgm:prSet presAssocID="{D481C109-0FC7-4CE9-8F6F-40A00A73B294}" presName="root2" presStyleCnt="0"/>
      <dgm:spPr/>
    </dgm:pt>
    <dgm:pt modelId="{582709A3-2640-428F-87FF-3B2FC8CD4747}" type="pres">
      <dgm:prSet presAssocID="{D481C109-0FC7-4CE9-8F6F-40A00A73B29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164C2F-145E-4E8E-B30A-A34F39CD8812}" type="pres">
      <dgm:prSet presAssocID="{D481C109-0FC7-4CE9-8F6F-40A00A73B294}" presName="level3hierChild" presStyleCnt="0"/>
      <dgm:spPr/>
    </dgm:pt>
    <dgm:pt modelId="{AB2310B5-A5AB-467C-B80C-ED47BAF7AE34}" type="pres">
      <dgm:prSet presAssocID="{D2278019-EC35-4523-BDD8-2539B6DBFC05}" presName="conn2-1" presStyleLbl="parChTrans1D3" presStyleIdx="0" presStyleCnt="5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3" presStyleIdx="0" presStyleCnt="5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3" presStyleIdx="0" presStyleCnt="5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AB8341D9-48B6-4560-A342-2D1F5E307E95}" type="pres">
      <dgm:prSet presAssocID="{398457A0-7C5C-4126-A05D-072C3379CE25}" presName="conn2-1" presStyleLbl="parChTrans1D4" presStyleIdx="0" presStyleCnt="10"/>
      <dgm:spPr/>
      <dgm:t>
        <a:bodyPr/>
        <a:lstStyle/>
        <a:p>
          <a:endParaRPr lang="it-IT"/>
        </a:p>
      </dgm:t>
    </dgm:pt>
    <dgm:pt modelId="{ED9034EF-5E87-48A7-ACBA-25020AEEA076}" type="pres">
      <dgm:prSet presAssocID="{398457A0-7C5C-4126-A05D-072C3379CE25}" presName="connTx" presStyleLbl="parChTrans1D4" presStyleIdx="0" presStyleCnt="10"/>
      <dgm:spPr/>
      <dgm:t>
        <a:bodyPr/>
        <a:lstStyle/>
        <a:p>
          <a:endParaRPr lang="it-IT"/>
        </a:p>
      </dgm:t>
    </dgm:pt>
    <dgm:pt modelId="{B9A2D799-7EA8-4E5A-BD53-699AAA958236}" type="pres">
      <dgm:prSet presAssocID="{589A8946-3C56-44FB-A484-20A25AA087AC}" presName="root2" presStyleCnt="0"/>
      <dgm:spPr/>
    </dgm:pt>
    <dgm:pt modelId="{F41A6A1A-5031-4BA1-97C5-918CBC8FF98C}" type="pres">
      <dgm:prSet presAssocID="{589A8946-3C56-44FB-A484-20A25AA087AC}" presName="LevelTwoTextNode" presStyleLbl="node4" presStyleIdx="0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52B3A71-2A24-43D0-B43B-1E83E71E2CAE}" type="pres">
      <dgm:prSet presAssocID="{589A8946-3C56-44FB-A484-20A25AA087AC}" presName="level3hierChild" presStyleCnt="0"/>
      <dgm:spPr/>
    </dgm:pt>
    <dgm:pt modelId="{E5192701-E029-495C-95A3-1E09BB9F7313}" type="pres">
      <dgm:prSet presAssocID="{66E9B13F-C472-4B6E-B16D-FFF351979E3E}" presName="conn2-1" presStyleLbl="parChTrans1D4" presStyleIdx="1" presStyleCnt="10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4" presStyleIdx="1" presStyleCnt="10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4" presStyleIdx="1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79D0992B-38FD-4E35-8E0D-05CDA0804377}" type="pres">
      <dgm:prSet presAssocID="{DD75D730-25DD-4B09-8EC9-A4DE5EDFC8BD}" presName="conn2-1" presStyleLbl="parChTrans1D3" presStyleIdx="1" presStyleCnt="5"/>
      <dgm:spPr/>
      <dgm:t>
        <a:bodyPr/>
        <a:lstStyle/>
        <a:p>
          <a:endParaRPr lang="it-IT"/>
        </a:p>
      </dgm:t>
    </dgm:pt>
    <dgm:pt modelId="{660EDD2D-1455-4005-BDCF-DA4D9EE885A6}" type="pres">
      <dgm:prSet presAssocID="{DD75D730-25DD-4B09-8EC9-A4DE5EDFC8BD}" presName="connTx" presStyleLbl="parChTrans1D3" presStyleIdx="1" presStyleCnt="5"/>
      <dgm:spPr/>
      <dgm:t>
        <a:bodyPr/>
        <a:lstStyle/>
        <a:p>
          <a:endParaRPr lang="it-IT"/>
        </a:p>
      </dgm:t>
    </dgm:pt>
    <dgm:pt modelId="{4E07C2CF-0A89-450F-B9C5-97B1757F5903}" type="pres">
      <dgm:prSet presAssocID="{BDC050AA-0B7D-422B-B917-90C6750FF471}" presName="root2" presStyleCnt="0"/>
      <dgm:spPr/>
    </dgm:pt>
    <dgm:pt modelId="{E95EBB1D-7943-457A-B0CD-710F71FC1C3A}" type="pres">
      <dgm:prSet presAssocID="{BDC050AA-0B7D-422B-B917-90C6750FF471}" presName="LevelTwoTextNode" presStyleLbl="node3" presStyleIdx="1" presStyleCnt="5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2428-F6AA-4CA6-940F-7596610F0E57}" type="pres">
      <dgm:prSet presAssocID="{BDC050AA-0B7D-422B-B917-90C6750FF471}" presName="level3hierChild" presStyleCnt="0"/>
      <dgm:spPr/>
    </dgm:pt>
    <dgm:pt modelId="{82336453-DB6F-4B79-A293-D206CDBE36F4}" type="pres">
      <dgm:prSet presAssocID="{1F579B71-EA70-4095-8339-6489313CFD0B}" presName="conn2-1" presStyleLbl="parChTrans1D4" presStyleIdx="2" presStyleCnt="10"/>
      <dgm:spPr/>
      <dgm:t>
        <a:bodyPr/>
        <a:lstStyle/>
        <a:p>
          <a:endParaRPr lang="it-IT"/>
        </a:p>
      </dgm:t>
    </dgm:pt>
    <dgm:pt modelId="{F8FD77B9-36E5-4DEE-8395-945B8082249C}" type="pres">
      <dgm:prSet presAssocID="{1F579B71-EA70-4095-8339-6489313CFD0B}" presName="connTx" presStyleLbl="parChTrans1D4" presStyleIdx="2" presStyleCnt="10"/>
      <dgm:spPr/>
      <dgm:t>
        <a:bodyPr/>
        <a:lstStyle/>
        <a:p>
          <a:endParaRPr lang="it-IT"/>
        </a:p>
      </dgm:t>
    </dgm:pt>
    <dgm:pt modelId="{7213EEE9-313C-48AB-AEAE-5061735509E8}" type="pres">
      <dgm:prSet presAssocID="{F13F876D-850E-4589-92A7-2BB242EF5695}" presName="root2" presStyleCnt="0"/>
      <dgm:spPr/>
    </dgm:pt>
    <dgm:pt modelId="{8A189CD4-DF27-4A07-8908-0906843A9C44}" type="pres">
      <dgm:prSet presAssocID="{F13F876D-850E-4589-92A7-2BB242EF5695}" presName="LevelTwoTextNode" presStyleLbl="node4" presStyleIdx="2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C44FB20-80C6-429C-8F6B-8EC7B86321C1}" type="pres">
      <dgm:prSet presAssocID="{F13F876D-850E-4589-92A7-2BB242EF5695}" presName="level3hierChild" presStyleCnt="0"/>
      <dgm:spPr/>
    </dgm:pt>
    <dgm:pt modelId="{609E62DF-FE56-4E39-8437-D4150DFCF7A2}" type="pres">
      <dgm:prSet presAssocID="{67D66FDE-A383-416A-9A10-D9C91B46CB10}" presName="conn2-1" presStyleLbl="parChTrans1D4" presStyleIdx="3" presStyleCnt="10"/>
      <dgm:spPr/>
      <dgm:t>
        <a:bodyPr/>
        <a:lstStyle/>
        <a:p>
          <a:endParaRPr lang="it-IT"/>
        </a:p>
      </dgm:t>
    </dgm:pt>
    <dgm:pt modelId="{8B63E6CF-3650-44EF-8B43-F505F9C9DE83}" type="pres">
      <dgm:prSet presAssocID="{67D66FDE-A383-416A-9A10-D9C91B46CB10}" presName="connTx" presStyleLbl="parChTrans1D4" presStyleIdx="3" presStyleCnt="10"/>
      <dgm:spPr/>
      <dgm:t>
        <a:bodyPr/>
        <a:lstStyle/>
        <a:p>
          <a:endParaRPr lang="it-IT"/>
        </a:p>
      </dgm:t>
    </dgm:pt>
    <dgm:pt modelId="{66E2BE49-9DC0-42CF-BFE7-BCC88F7285A2}" type="pres">
      <dgm:prSet presAssocID="{0AA1C384-65CC-433C-BFC6-52A8619A68D5}" presName="root2" presStyleCnt="0"/>
      <dgm:spPr/>
    </dgm:pt>
    <dgm:pt modelId="{81D6BC81-80F8-4072-BA10-40ECB5C9DEFB}" type="pres">
      <dgm:prSet presAssocID="{0AA1C384-65CC-433C-BFC6-52A8619A68D5}" presName="LevelTwoTextNode" presStyleLbl="node4" presStyleIdx="3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B756B4-8E49-4898-BBD8-BA1D826F670E}" type="pres">
      <dgm:prSet presAssocID="{0AA1C384-65CC-433C-BFC6-52A8619A68D5}" presName="level3hierChild" presStyleCnt="0"/>
      <dgm:spPr/>
    </dgm:pt>
    <dgm:pt modelId="{00AA13B0-1E31-4B32-99CB-2B756B7252AE}" type="pres">
      <dgm:prSet presAssocID="{61C8DDAE-2A67-4ED4-B198-1B16A68DA17B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FABEF49E-BB43-41DC-B927-7E9D02347BC3}" type="pres">
      <dgm:prSet presAssocID="{61C8DDAE-2A67-4ED4-B198-1B16A68DA17B}" presName="connTx" presStyleLbl="parChTrans1D2" presStyleIdx="1" presStyleCnt="2"/>
      <dgm:spPr/>
      <dgm:t>
        <a:bodyPr/>
        <a:lstStyle/>
        <a:p>
          <a:endParaRPr lang="it-IT"/>
        </a:p>
      </dgm:t>
    </dgm:pt>
    <dgm:pt modelId="{7F2651DB-A51D-461C-9D74-24EA4ADFD0EC}" type="pres">
      <dgm:prSet presAssocID="{C799BD3D-656D-4A3C-963A-A4A63EFED678}" presName="root2" presStyleCnt="0"/>
      <dgm:spPr/>
    </dgm:pt>
    <dgm:pt modelId="{AF5E0FC4-D4A3-44EB-AB2E-33C206259B77}" type="pres">
      <dgm:prSet presAssocID="{C799BD3D-656D-4A3C-963A-A4A63EFED678}" presName="LevelTwoTextNode" presStyleLbl="node2" presStyleIdx="1" presStyleCnt="2" custScaleX="100905" custScaleY="98841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6ABE834-450F-4622-BBAE-F4F49F6AF5F0}" type="pres">
      <dgm:prSet presAssocID="{C799BD3D-656D-4A3C-963A-A4A63EFED678}" presName="level3hierChild" presStyleCnt="0"/>
      <dgm:spPr/>
    </dgm:pt>
    <dgm:pt modelId="{282FB4A1-7D39-4600-A58C-5A17E3558E89}" type="pres">
      <dgm:prSet presAssocID="{8EE7615B-8058-4C25-81B9-402CB84ADA2C}" presName="conn2-1" presStyleLbl="parChTrans1D3" presStyleIdx="2" presStyleCnt="5"/>
      <dgm:spPr/>
      <dgm:t>
        <a:bodyPr/>
        <a:lstStyle/>
        <a:p>
          <a:endParaRPr lang="it-IT"/>
        </a:p>
      </dgm:t>
    </dgm:pt>
    <dgm:pt modelId="{7582F860-F7BC-4929-8444-04EDD6E67E93}" type="pres">
      <dgm:prSet presAssocID="{8EE7615B-8058-4C25-81B9-402CB84ADA2C}" presName="connTx" presStyleLbl="parChTrans1D3" presStyleIdx="2" presStyleCnt="5"/>
      <dgm:spPr/>
      <dgm:t>
        <a:bodyPr/>
        <a:lstStyle/>
        <a:p>
          <a:endParaRPr lang="it-IT"/>
        </a:p>
      </dgm:t>
    </dgm:pt>
    <dgm:pt modelId="{46CBA4D4-8DF6-4446-992F-EDEE90391C1C}" type="pres">
      <dgm:prSet presAssocID="{2CC5924C-FDF2-4660-B12E-3D116D4A7313}" presName="root2" presStyleCnt="0"/>
      <dgm:spPr/>
    </dgm:pt>
    <dgm:pt modelId="{653FC69D-0699-4E24-9917-26DA24DB94AB}" type="pres">
      <dgm:prSet presAssocID="{2CC5924C-FDF2-4660-B12E-3D116D4A7313}" presName="LevelTwoTextNode" presStyleLbl="node3" presStyleIdx="2" presStyleCnt="5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8117C26-4184-4A5D-AF0F-432EDB3FCA15}" type="pres">
      <dgm:prSet presAssocID="{2CC5924C-FDF2-4660-B12E-3D116D4A7313}" presName="level3hierChild" presStyleCnt="0"/>
      <dgm:spPr/>
    </dgm:pt>
    <dgm:pt modelId="{D4E3EDEC-1116-4662-8F31-E3947A076159}" type="pres">
      <dgm:prSet presAssocID="{8847751A-3DDA-4F95-98FA-A32590F8B082}" presName="conn2-1" presStyleLbl="parChTrans1D4" presStyleIdx="4" presStyleCnt="10"/>
      <dgm:spPr/>
      <dgm:t>
        <a:bodyPr/>
        <a:lstStyle/>
        <a:p>
          <a:endParaRPr lang="it-IT"/>
        </a:p>
      </dgm:t>
    </dgm:pt>
    <dgm:pt modelId="{5691D583-9E25-47EF-B751-B24E5D4179D6}" type="pres">
      <dgm:prSet presAssocID="{8847751A-3DDA-4F95-98FA-A32590F8B082}" presName="connTx" presStyleLbl="parChTrans1D4" presStyleIdx="4" presStyleCnt="10"/>
      <dgm:spPr/>
      <dgm:t>
        <a:bodyPr/>
        <a:lstStyle/>
        <a:p>
          <a:endParaRPr lang="it-IT"/>
        </a:p>
      </dgm:t>
    </dgm:pt>
    <dgm:pt modelId="{D1351BAC-C576-4A92-8DBC-F81515958091}" type="pres">
      <dgm:prSet presAssocID="{645EFBA7-4F44-4334-B918-179626C4028B}" presName="root2" presStyleCnt="0"/>
      <dgm:spPr/>
    </dgm:pt>
    <dgm:pt modelId="{98BB1160-EB69-4F77-B5AE-150ADC1CD5FD}" type="pres">
      <dgm:prSet presAssocID="{645EFBA7-4F44-4334-B918-179626C4028B}" presName="LevelTwoTextNode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D217254-EB86-4C38-96F1-8705C34F117A}" type="pres">
      <dgm:prSet presAssocID="{645EFBA7-4F44-4334-B918-179626C4028B}" presName="level3hierChild" presStyleCnt="0"/>
      <dgm:spPr/>
    </dgm:pt>
    <dgm:pt modelId="{75338B87-3EA2-4D11-9044-FF6BC9C02171}" type="pres">
      <dgm:prSet presAssocID="{86ABEF50-FF39-4539-83B8-66C6E6090183}" presName="conn2-1" presStyleLbl="parChTrans1D4" presStyleIdx="5" presStyleCnt="10"/>
      <dgm:spPr/>
      <dgm:t>
        <a:bodyPr/>
        <a:lstStyle/>
        <a:p>
          <a:endParaRPr lang="it-IT"/>
        </a:p>
      </dgm:t>
    </dgm:pt>
    <dgm:pt modelId="{991C36DD-670B-4CDE-AC57-B8B29BE98BC4}" type="pres">
      <dgm:prSet presAssocID="{86ABEF50-FF39-4539-83B8-66C6E6090183}" presName="connTx" presStyleLbl="parChTrans1D4" presStyleIdx="5" presStyleCnt="10"/>
      <dgm:spPr/>
      <dgm:t>
        <a:bodyPr/>
        <a:lstStyle/>
        <a:p>
          <a:endParaRPr lang="it-IT"/>
        </a:p>
      </dgm:t>
    </dgm:pt>
    <dgm:pt modelId="{1555D3A2-DED8-4C03-AFC4-68912262DF6D}" type="pres">
      <dgm:prSet presAssocID="{FF6E5EF3-59ED-4924-927E-C42C98BB8B9D}" presName="root2" presStyleCnt="0"/>
      <dgm:spPr/>
    </dgm:pt>
    <dgm:pt modelId="{AF010098-8EA6-49DD-937A-A6834B309F29}" type="pres">
      <dgm:prSet presAssocID="{FF6E5EF3-59ED-4924-927E-C42C98BB8B9D}" presName="LevelTwoTextNode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74DC9D9-9393-4023-BCCF-D41EF05F66BB}" type="pres">
      <dgm:prSet presAssocID="{FF6E5EF3-59ED-4924-927E-C42C98BB8B9D}" presName="level3hierChild" presStyleCnt="0"/>
      <dgm:spPr/>
    </dgm:pt>
    <dgm:pt modelId="{8FEFEF51-1EC3-42B8-973E-4A9DF49FAEFE}" type="pres">
      <dgm:prSet presAssocID="{554E88F0-0E85-45F0-82C4-CB953EF200F9}" presName="conn2-1" presStyleLbl="parChTrans1D3" presStyleIdx="3" presStyleCnt="5"/>
      <dgm:spPr/>
      <dgm:t>
        <a:bodyPr/>
        <a:lstStyle/>
        <a:p>
          <a:endParaRPr lang="it-IT"/>
        </a:p>
      </dgm:t>
    </dgm:pt>
    <dgm:pt modelId="{7F07AFB8-305A-4672-AD62-24D91C5DDCD8}" type="pres">
      <dgm:prSet presAssocID="{554E88F0-0E85-45F0-82C4-CB953EF200F9}" presName="connTx" presStyleLbl="parChTrans1D3" presStyleIdx="3" presStyleCnt="5"/>
      <dgm:spPr/>
      <dgm:t>
        <a:bodyPr/>
        <a:lstStyle/>
        <a:p>
          <a:endParaRPr lang="it-IT"/>
        </a:p>
      </dgm:t>
    </dgm:pt>
    <dgm:pt modelId="{C1A74FF0-D9B1-4C8A-97B3-E4AA22386F67}" type="pres">
      <dgm:prSet presAssocID="{7E3A268B-152E-4443-B402-350CC72834DE}" presName="root2" presStyleCnt="0"/>
      <dgm:spPr/>
    </dgm:pt>
    <dgm:pt modelId="{153910E4-BA90-414E-A616-B537DAA9D553}" type="pres">
      <dgm:prSet presAssocID="{7E3A268B-152E-4443-B402-350CC72834DE}" presName="LevelTwoTextNode" presStyleLbl="node3" presStyleIdx="3" presStyleCnt="5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D89490E-5B60-4049-937D-0ABBAF13D631}" type="pres">
      <dgm:prSet presAssocID="{7E3A268B-152E-4443-B402-350CC72834DE}" presName="level3hierChild" presStyleCnt="0"/>
      <dgm:spPr/>
    </dgm:pt>
    <dgm:pt modelId="{C16722A5-CED0-4C5B-ABE4-7AC82E13F6FE}" type="pres">
      <dgm:prSet presAssocID="{A28578CE-67E3-4BD3-A1C8-C018D762E052}" presName="conn2-1" presStyleLbl="parChTrans1D4" presStyleIdx="6" presStyleCnt="10"/>
      <dgm:spPr/>
      <dgm:t>
        <a:bodyPr/>
        <a:lstStyle/>
        <a:p>
          <a:endParaRPr lang="it-IT"/>
        </a:p>
      </dgm:t>
    </dgm:pt>
    <dgm:pt modelId="{7342410E-B008-4372-8CD3-9834C95584F1}" type="pres">
      <dgm:prSet presAssocID="{A28578CE-67E3-4BD3-A1C8-C018D762E052}" presName="connTx" presStyleLbl="parChTrans1D4" presStyleIdx="6" presStyleCnt="10"/>
      <dgm:spPr/>
      <dgm:t>
        <a:bodyPr/>
        <a:lstStyle/>
        <a:p>
          <a:endParaRPr lang="it-IT"/>
        </a:p>
      </dgm:t>
    </dgm:pt>
    <dgm:pt modelId="{D7AA3AEB-3099-4A08-9803-D01092F324AD}" type="pres">
      <dgm:prSet presAssocID="{FD0EB433-166B-4D6F-BABE-8DEC72265A15}" presName="root2" presStyleCnt="0"/>
      <dgm:spPr/>
    </dgm:pt>
    <dgm:pt modelId="{E4D3255D-229B-4CCC-87A3-7B4D01343815}" type="pres">
      <dgm:prSet presAssocID="{FD0EB433-166B-4D6F-BABE-8DEC72265A15}" presName="LevelTwoTextNode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46C4953-B47E-4790-A88C-91825BFB162E}" type="pres">
      <dgm:prSet presAssocID="{FD0EB433-166B-4D6F-BABE-8DEC72265A15}" presName="level3hierChild" presStyleCnt="0"/>
      <dgm:spPr/>
    </dgm:pt>
    <dgm:pt modelId="{537AA9A4-8059-4521-B9D9-484F8651668D}" type="pres">
      <dgm:prSet presAssocID="{3BE42D87-5A5A-4D07-BFFF-DE04E53E9886}" presName="conn2-1" presStyleLbl="parChTrans1D4" presStyleIdx="7" presStyleCnt="10"/>
      <dgm:spPr/>
      <dgm:t>
        <a:bodyPr/>
        <a:lstStyle/>
        <a:p>
          <a:endParaRPr lang="it-IT"/>
        </a:p>
      </dgm:t>
    </dgm:pt>
    <dgm:pt modelId="{2AB1545C-D072-4E67-8E43-4B2B71569BDF}" type="pres">
      <dgm:prSet presAssocID="{3BE42D87-5A5A-4D07-BFFF-DE04E53E9886}" presName="connTx" presStyleLbl="parChTrans1D4" presStyleIdx="7" presStyleCnt="10"/>
      <dgm:spPr/>
      <dgm:t>
        <a:bodyPr/>
        <a:lstStyle/>
        <a:p>
          <a:endParaRPr lang="it-IT"/>
        </a:p>
      </dgm:t>
    </dgm:pt>
    <dgm:pt modelId="{EE01754C-935F-401A-90A1-8016F66FECF7}" type="pres">
      <dgm:prSet presAssocID="{87EAE7C1-09CE-4401-9254-7E2D65D3CC0C}" presName="root2" presStyleCnt="0"/>
      <dgm:spPr/>
    </dgm:pt>
    <dgm:pt modelId="{CEC268F7-1FF4-450D-95EC-C63EB5123A98}" type="pres">
      <dgm:prSet presAssocID="{87EAE7C1-09CE-4401-9254-7E2D65D3CC0C}" presName="LevelTwoTextNode" presStyleLbl="node4" presStyleIdx="7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5EDC5E3-2514-439A-9B7B-F2F2745F7018}" type="pres">
      <dgm:prSet presAssocID="{87EAE7C1-09CE-4401-9254-7E2D65D3CC0C}" presName="level3hierChild" presStyleCnt="0"/>
      <dgm:spPr/>
    </dgm:pt>
    <dgm:pt modelId="{B80864E7-D48A-4895-9574-5101217188BF}" type="pres">
      <dgm:prSet presAssocID="{D1497BB0-3750-450C-97A6-AF7E9D571909}" presName="conn2-1" presStyleLbl="parChTrans1D3" presStyleIdx="4" presStyleCnt="5"/>
      <dgm:spPr/>
      <dgm:t>
        <a:bodyPr/>
        <a:lstStyle/>
        <a:p>
          <a:endParaRPr lang="it-IT"/>
        </a:p>
      </dgm:t>
    </dgm:pt>
    <dgm:pt modelId="{795E2125-DECA-43BA-8FFA-DCB570000362}" type="pres">
      <dgm:prSet presAssocID="{D1497BB0-3750-450C-97A6-AF7E9D571909}" presName="connTx" presStyleLbl="parChTrans1D3" presStyleIdx="4" presStyleCnt="5"/>
      <dgm:spPr/>
      <dgm:t>
        <a:bodyPr/>
        <a:lstStyle/>
        <a:p>
          <a:endParaRPr lang="it-IT"/>
        </a:p>
      </dgm:t>
    </dgm:pt>
    <dgm:pt modelId="{7400432B-306A-45EB-9EC4-EAAAD9C46497}" type="pres">
      <dgm:prSet presAssocID="{5A4901F5-499B-443F-ADD1-8E580FD0B40A}" presName="root2" presStyleCnt="0"/>
      <dgm:spPr/>
    </dgm:pt>
    <dgm:pt modelId="{2234A734-A67A-42EC-8B7D-AC1FDD399744}" type="pres">
      <dgm:prSet presAssocID="{5A4901F5-499B-443F-ADD1-8E580FD0B40A}" presName="LevelTwoTextNode" presStyleLbl="node3" presStyleIdx="4" presStyleCnt="5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5309A9A-DD79-4508-8123-CCBF18F21D19}" type="pres">
      <dgm:prSet presAssocID="{5A4901F5-499B-443F-ADD1-8E580FD0B40A}" presName="level3hierChild" presStyleCnt="0"/>
      <dgm:spPr/>
    </dgm:pt>
    <dgm:pt modelId="{8EF738C8-4BF1-4A6C-977D-7CB05C65B1AB}" type="pres">
      <dgm:prSet presAssocID="{C1671C23-BDA2-4913-94FB-18F4247DC2EC}" presName="conn2-1" presStyleLbl="parChTrans1D4" presStyleIdx="8" presStyleCnt="10"/>
      <dgm:spPr/>
      <dgm:t>
        <a:bodyPr/>
        <a:lstStyle/>
        <a:p>
          <a:endParaRPr lang="it-IT"/>
        </a:p>
      </dgm:t>
    </dgm:pt>
    <dgm:pt modelId="{02078DDA-4312-4995-8DB9-492E870CF7F1}" type="pres">
      <dgm:prSet presAssocID="{C1671C23-BDA2-4913-94FB-18F4247DC2EC}" presName="connTx" presStyleLbl="parChTrans1D4" presStyleIdx="8" presStyleCnt="10"/>
      <dgm:spPr/>
      <dgm:t>
        <a:bodyPr/>
        <a:lstStyle/>
        <a:p>
          <a:endParaRPr lang="it-IT"/>
        </a:p>
      </dgm:t>
    </dgm:pt>
    <dgm:pt modelId="{A8A60D5D-414D-4CE5-9B5B-FD574B662854}" type="pres">
      <dgm:prSet presAssocID="{DA699D84-5971-429A-A9AE-85A478C2B468}" presName="root2" presStyleCnt="0"/>
      <dgm:spPr/>
    </dgm:pt>
    <dgm:pt modelId="{755BA5AB-715A-487C-A658-559D635D8F29}" type="pres">
      <dgm:prSet presAssocID="{DA699D84-5971-429A-A9AE-85A478C2B468}" presName="LevelTwoTextNode" presStyleLbl="node4" presStyleIdx="8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EAAE285-AE1B-4F6C-B85E-4B123A002D03}" type="pres">
      <dgm:prSet presAssocID="{DA699D84-5971-429A-A9AE-85A478C2B468}" presName="level3hierChild" presStyleCnt="0"/>
      <dgm:spPr/>
    </dgm:pt>
    <dgm:pt modelId="{EA8D558E-8462-4891-8291-F6C8C3079825}" type="pres">
      <dgm:prSet presAssocID="{FE0A5B74-2636-424F-9ECC-4469B66F8C9F}" presName="conn2-1" presStyleLbl="parChTrans1D4" presStyleIdx="9" presStyleCnt="10"/>
      <dgm:spPr/>
      <dgm:t>
        <a:bodyPr/>
        <a:lstStyle/>
        <a:p>
          <a:endParaRPr lang="it-IT"/>
        </a:p>
      </dgm:t>
    </dgm:pt>
    <dgm:pt modelId="{869F47F0-A732-43CC-B912-FD1189242E63}" type="pres">
      <dgm:prSet presAssocID="{FE0A5B74-2636-424F-9ECC-4469B66F8C9F}" presName="connTx" presStyleLbl="parChTrans1D4" presStyleIdx="9" presStyleCnt="10"/>
      <dgm:spPr/>
      <dgm:t>
        <a:bodyPr/>
        <a:lstStyle/>
        <a:p>
          <a:endParaRPr lang="it-IT"/>
        </a:p>
      </dgm:t>
    </dgm:pt>
    <dgm:pt modelId="{3D88CA7B-79D0-4FDF-A607-1027C2411080}" type="pres">
      <dgm:prSet presAssocID="{2959A482-B1F7-4407-B2BD-FF94E58E76F7}" presName="root2" presStyleCnt="0"/>
      <dgm:spPr/>
    </dgm:pt>
    <dgm:pt modelId="{397438BD-1140-4D7B-83D9-5A6028206CAC}" type="pres">
      <dgm:prSet presAssocID="{2959A482-B1F7-4407-B2BD-FF94E58E76F7}" presName="LevelTwoTextNode" presStyleLbl="node4" presStyleIdx="9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98247D9-8692-446C-83E5-B6EE118ABC58}" type="pres">
      <dgm:prSet presAssocID="{2959A482-B1F7-4407-B2BD-FF94E58E76F7}" presName="level3hierChild" presStyleCnt="0"/>
      <dgm:spPr/>
    </dgm:pt>
  </dgm:ptLst>
  <dgm:cxnLst>
    <dgm:cxn modelId="{9D4C9406-30B4-4EE8-AEFD-AF898652D4EB}" type="presOf" srcId="{61C8DDAE-2A67-4ED4-B198-1B16A68DA17B}" destId="{FABEF49E-BB43-41DC-B927-7E9D02347BC3}" srcOrd="1" destOrd="0" presId="urn:microsoft.com/office/officeart/2005/8/layout/hierarchy2"/>
    <dgm:cxn modelId="{1CEDA951-3984-4CEC-B74E-0FBCA37E666A}" type="presOf" srcId="{5A4901F5-499B-443F-ADD1-8E580FD0B40A}" destId="{2234A734-A67A-42EC-8B7D-AC1FDD399744}" srcOrd="0" destOrd="0" presId="urn:microsoft.com/office/officeart/2005/8/layout/hierarchy2"/>
    <dgm:cxn modelId="{60A4B3E0-44D5-44F2-B7B6-6D782011A63B}" type="presOf" srcId="{8847751A-3DDA-4F95-98FA-A32590F8B082}" destId="{D4E3EDEC-1116-4662-8F31-E3947A076159}" srcOrd="0" destOrd="0" presId="urn:microsoft.com/office/officeart/2005/8/layout/hierarchy2"/>
    <dgm:cxn modelId="{A4059FED-8CE7-4997-B180-C4FC80D433CE}" type="presOf" srcId="{7E3A268B-152E-4443-B402-350CC72834DE}" destId="{153910E4-BA90-414E-A616-B537DAA9D553}" srcOrd="0" destOrd="0" presId="urn:microsoft.com/office/officeart/2005/8/layout/hierarchy2"/>
    <dgm:cxn modelId="{60A1B711-516C-47CF-B8F7-42E74B671BA8}" srcId="{FD0EB433-166B-4D6F-BABE-8DEC72265A15}" destId="{87EAE7C1-09CE-4401-9254-7E2D65D3CC0C}" srcOrd="0" destOrd="0" parTransId="{3BE42D87-5A5A-4D07-BFFF-DE04E53E9886}" sibTransId="{724A3435-2066-4729-9DD5-6D15B797E6BF}"/>
    <dgm:cxn modelId="{548BB137-1709-484F-80E2-5DC0470DBBC7}" type="presOf" srcId="{DD75D730-25DD-4B09-8EC9-A4DE5EDFC8BD}" destId="{79D0992B-38FD-4E35-8E0D-05CDA0804377}" srcOrd="0" destOrd="0" presId="urn:microsoft.com/office/officeart/2005/8/layout/hierarchy2"/>
    <dgm:cxn modelId="{F5153DF9-CC75-4E8A-9C72-32B438CDFDFB}" srcId="{2CC5924C-FDF2-4660-B12E-3D116D4A7313}" destId="{645EFBA7-4F44-4334-B918-179626C4028B}" srcOrd="0" destOrd="0" parTransId="{8847751A-3DDA-4F95-98FA-A32590F8B082}" sibTransId="{4F24772E-9653-4CAC-AA4D-05419D91CB1D}"/>
    <dgm:cxn modelId="{29E210AE-DB27-4F10-AC72-1EA76C31D919}" srcId="{C799BD3D-656D-4A3C-963A-A4A63EFED678}" destId="{7E3A268B-152E-4443-B402-350CC72834DE}" srcOrd="1" destOrd="0" parTransId="{554E88F0-0E85-45F0-82C4-CB953EF200F9}" sibTransId="{4834C748-77A3-49B9-95F0-2BBAD09123CD}"/>
    <dgm:cxn modelId="{F931FF13-1411-4FDE-8020-404FDC7848E2}" type="presOf" srcId="{D1497BB0-3750-450C-97A6-AF7E9D571909}" destId="{B80864E7-D48A-4895-9574-5101217188BF}" srcOrd="0" destOrd="0" presId="urn:microsoft.com/office/officeart/2005/8/layout/hierarchy2"/>
    <dgm:cxn modelId="{00E09364-474F-4DAE-A52D-28547179642D}" srcId="{012FD5FC-6E96-407D-86B7-37009E350F68}" destId="{589A8946-3C56-44FB-A484-20A25AA087AC}" srcOrd="0" destOrd="0" parTransId="{398457A0-7C5C-4126-A05D-072C3379CE25}" sibTransId="{58FF5839-2183-4560-A302-EC402D9649FA}"/>
    <dgm:cxn modelId="{BF3FF437-744F-402C-9C86-F7AA9A9ECC28}" srcId="{F13F876D-850E-4589-92A7-2BB242EF5695}" destId="{0AA1C384-65CC-433C-BFC6-52A8619A68D5}" srcOrd="0" destOrd="0" parTransId="{67D66FDE-A383-416A-9A10-D9C91B46CB10}" sibTransId="{0D5A4D85-476D-4EF8-BC07-650E19F86BFA}"/>
    <dgm:cxn modelId="{BBF6FC03-5896-45F3-AC38-2CC2DEEE74A4}" type="presOf" srcId="{C799BD3D-656D-4A3C-963A-A4A63EFED678}" destId="{AF5E0FC4-D4A3-44EB-AB2E-33C206259B77}" srcOrd="0" destOrd="0" presId="urn:microsoft.com/office/officeart/2005/8/layout/hierarchy2"/>
    <dgm:cxn modelId="{53E23A3A-65CE-4298-9201-1C03EB82F6BA}" srcId="{5A4901F5-499B-443F-ADD1-8E580FD0B40A}" destId="{DA699D84-5971-429A-A9AE-85A478C2B468}" srcOrd="0" destOrd="0" parTransId="{C1671C23-BDA2-4913-94FB-18F4247DC2EC}" sibTransId="{D133DA8D-5A04-4AFA-B62B-D6309126BD0D}"/>
    <dgm:cxn modelId="{828205A9-F453-4106-A711-28315CCD50B3}" type="presOf" srcId="{D1497BB0-3750-450C-97A6-AF7E9D571909}" destId="{795E2125-DECA-43BA-8FFA-DCB570000362}" srcOrd="1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66FE2CA1-80FA-42FA-893E-4A3565AFA93E}" type="presOf" srcId="{5773F993-6CFA-4413-A347-198999F3168C}" destId="{7A60F493-2BC8-4E78-A434-14C448A21E24}" srcOrd="1" destOrd="0" presId="urn:microsoft.com/office/officeart/2005/8/layout/hierarchy2"/>
    <dgm:cxn modelId="{B7C7D951-DE0E-4EE7-98FC-29B047B58AF5}" type="presOf" srcId="{8EE7615B-8058-4C25-81B9-402CB84ADA2C}" destId="{282FB4A1-7D39-4600-A58C-5A17E3558E89}" srcOrd="0" destOrd="0" presId="urn:microsoft.com/office/officeart/2005/8/layout/hierarchy2"/>
    <dgm:cxn modelId="{F5779590-70A5-4F97-94F0-01597134248C}" type="presOf" srcId="{67D66FDE-A383-416A-9A10-D9C91B46CB10}" destId="{609E62DF-FE56-4E39-8437-D4150DFCF7A2}" srcOrd="0" destOrd="0" presId="urn:microsoft.com/office/officeart/2005/8/layout/hierarchy2"/>
    <dgm:cxn modelId="{9CB3BE21-E789-4B78-987D-B2C24B5F6F0D}" type="presOf" srcId="{1F579B71-EA70-4095-8339-6489313CFD0B}" destId="{82336453-DB6F-4B79-A293-D206CDBE36F4}" srcOrd="0" destOrd="0" presId="urn:microsoft.com/office/officeart/2005/8/layout/hierarchy2"/>
    <dgm:cxn modelId="{BA84D918-6D81-44AD-B1E9-652CCD1E9793}" type="presOf" srcId="{398457A0-7C5C-4126-A05D-072C3379CE25}" destId="{AB8341D9-48B6-4560-A342-2D1F5E307E95}" srcOrd="0" destOrd="0" presId="urn:microsoft.com/office/officeart/2005/8/layout/hierarchy2"/>
    <dgm:cxn modelId="{5A2882CC-B5E1-4376-81B6-2384EE9ADBE1}" type="presOf" srcId="{D2278019-EC35-4523-BDD8-2539B6DBFC05}" destId="{7C813AB3-8167-4AAF-AC89-9DC81346D633}" srcOrd="1" destOrd="0" presId="urn:microsoft.com/office/officeart/2005/8/layout/hierarchy2"/>
    <dgm:cxn modelId="{F8F457DA-EDEC-4AB0-A9CF-EFA90915D830}" type="presOf" srcId="{A28578CE-67E3-4BD3-A1C8-C018D762E052}" destId="{7342410E-B008-4372-8CD3-9834C95584F1}" srcOrd="1" destOrd="0" presId="urn:microsoft.com/office/officeart/2005/8/layout/hierarchy2"/>
    <dgm:cxn modelId="{B405497F-4744-4AC8-B025-8F9E09137D48}" type="presOf" srcId="{DA699D84-5971-429A-A9AE-85A478C2B468}" destId="{755BA5AB-715A-487C-A658-559D635D8F29}" srcOrd="0" destOrd="0" presId="urn:microsoft.com/office/officeart/2005/8/layout/hierarchy2"/>
    <dgm:cxn modelId="{DC57B190-5626-40A1-A45D-AF140152862E}" type="presOf" srcId="{D481C109-0FC7-4CE9-8F6F-40A00A73B294}" destId="{582709A3-2640-428F-87FF-3B2FC8CD4747}" srcOrd="0" destOrd="0" presId="urn:microsoft.com/office/officeart/2005/8/layout/hierarchy2"/>
    <dgm:cxn modelId="{3BA1DFE3-4BEE-4622-92D7-8F29F39674E2}" type="presOf" srcId="{86ABEF50-FF39-4539-83B8-66C6E6090183}" destId="{75338B87-3EA2-4D11-9044-FF6BC9C02171}" srcOrd="0" destOrd="0" presId="urn:microsoft.com/office/officeart/2005/8/layout/hierarchy2"/>
    <dgm:cxn modelId="{778808AD-0F84-4B9B-B12B-5258A13ABB34}" type="presOf" srcId="{66E9B13F-C472-4B6E-B16D-FFF351979E3E}" destId="{55F3ECC6-813B-4716-BD40-07E8DCEFDF7C}" srcOrd="1" destOrd="0" presId="urn:microsoft.com/office/officeart/2005/8/layout/hierarchy2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179B28CD-E068-41F0-8B38-29D8CC1C9DB1}" type="presOf" srcId="{FD0EB433-166B-4D6F-BABE-8DEC72265A15}" destId="{E4D3255D-229B-4CCC-87A3-7B4D01343815}" srcOrd="0" destOrd="0" presId="urn:microsoft.com/office/officeart/2005/8/layout/hierarchy2"/>
    <dgm:cxn modelId="{5EE8C85C-DFDE-42C3-9C4C-F6426AA2AC30}" type="presOf" srcId="{FF6E5EF3-59ED-4924-927E-C42C98BB8B9D}" destId="{AF010098-8EA6-49DD-937A-A6834B309F29}" srcOrd="0" destOrd="0" presId="urn:microsoft.com/office/officeart/2005/8/layout/hierarchy2"/>
    <dgm:cxn modelId="{B2949711-522B-4CCD-8D98-810A602E76C4}" type="presOf" srcId="{8EE7615B-8058-4C25-81B9-402CB84ADA2C}" destId="{7582F860-F7BC-4929-8444-04EDD6E67E93}" srcOrd="1" destOrd="0" presId="urn:microsoft.com/office/officeart/2005/8/layout/hierarchy2"/>
    <dgm:cxn modelId="{5A5F770C-0F8F-4116-9BFE-85E1DC9865FE}" type="presOf" srcId="{3BE42D87-5A5A-4D07-BFFF-DE04E53E9886}" destId="{2AB1545C-D072-4E67-8E43-4B2B71569BDF}" srcOrd="1" destOrd="0" presId="urn:microsoft.com/office/officeart/2005/8/layout/hierarchy2"/>
    <dgm:cxn modelId="{00FB54FF-A90A-4725-8CED-7F872106CDF1}" srcId="{D481C109-0FC7-4CE9-8F6F-40A00A73B294}" destId="{BDC050AA-0B7D-422B-B917-90C6750FF471}" srcOrd="1" destOrd="0" parTransId="{DD75D730-25DD-4B09-8EC9-A4DE5EDFC8BD}" sibTransId="{3645AAFE-2108-4262-A0AC-85250FCEB8ED}"/>
    <dgm:cxn modelId="{6E918075-DF32-4B00-80C2-46BAF5758059}" srcId="{BDC050AA-0B7D-422B-B917-90C6750FF471}" destId="{F13F876D-850E-4589-92A7-2BB242EF5695}" srcOrd="0" destOrd="0" parTransId="{1F579B71-EA70-4095-8339-6489313CFD0B}" sibTransId="{D86EAA4A-4EEB-48C7-9735-28CA341EDD14}"/>
    <dgm:cxn modelId="{EB397BEA-A995-48A5-8EEC-7C9D21D8CBEB}" type="presOf" srcId="{2959A482-B1F7-4407-B2BD-FF94E58E76F7}" destId="{397438BD-1140-4D7B-83D9-5A6028206CAC}" srcOrd="0" destOrd="0" presId="urn:microsoft.com/office/officeart/2005/8/layout/hierarchy2"/>
    <dgm:cxn modelId="{0E013820-21D7-46D3-9EE4-287337EED613}" type="presOf" srcId="{2CC5924C-FDF2-4660-B12E-3D116D4A7313}" destId="{653FC69D-0699-4E24-9917-26DA24DB94AB}" srcOrd="0" destOrd="0" presId="urn:microsoft.com/office/officeart/2005/8/layout/hierarchy2"/>
    <dgm:cxn modelId="{D461DDA5-C2DB-4940-9492-9C0D6FFD1F00}" type="presOf" srcId="{DD75D730-25DD-4B09-8EC9-A4DE5EDFC8BD}" destId="{660EDD2D-1455-4005-BDCF-DA4D9EE885A6}" srcOrd="1" destOrd="0" presId="urn:microsoft.com/office/officeart/2005/8/layout/hierarchy2"/>
    <dgm:cxn modelId="{B28CF478-547E-44A0-A30D-1422CEC73103}" type="presOf" srcId="{0AA1C384-65CC-433C-BFC6-52A8619A68D5}" destId="{81D6BC81-80F8-4072-BA10-40ECB5C9DEFB}" srcOrd="0" destOrd="0" presId="urn:microsoft.com/office/officeart/2005/8/layout/hierarchy2"/>
    <dgm:cxn modelId="{1FB1CFA7-6478-4646-AF22-FF444EDCD553}" type="presOf" srcId="{66E9B13F-C472-4B6E-B16D-FFF351979E3E}" destId="{E5192701-E029-495C-95A3-1E09BB9F7313}" srcOrd="0" destOrd="0" presId="urn:microsoft.com/office/officeart/2005/8/layout/hierarchy2"/>
    <dgm:cxn modelId="{54941085-4CE5-4DD5-950D-4F0496A58098}" type="presOf" srcId="{F13F876D-850E-4589-92A7-2BB242EF5695}" destId="{8A189CD4-DF27-4A07-8908-0906843A9C44}" srcOrd="0" destOrd="0" presId="urn:microsoft.com/office/officeart/2005/8/layout/hierarchy2"/>
    <dgm:cxn modelId="{2CF71E29-8570-407C-A27A-2E789E50DCB1}" type="presOf" srcId="{1F579B71-EA70-4095-8339-6489313CFD0B}" destId="{F8FD77B9-36E5-4DEE-8395-945B8082249C}" srcOrd="1" destOrd="0" presId="urn:microsoft.com/office/officeart/2005/8/layout/hierarchy2"/>
    <dgm:cxn modelId="{BB88E7A2-532E-491B-97E3-B8BC1FE797A8}" type="presOf" srcId="{554E88F0-0E85-45F0-82C4-CB953EF200F9}" destId="{8FEFEF51-1EC3-42B8-973E-4A9DF49FAEFE}" srcOrd="0" destOrd="0" presId="urn:microsoft.com/office/officeart/2005/8/layout/hierarchy2"/>
    <dgm:cxn modelId="{ABE669AE-DC0B-424B-86BE-0A01CCF32162}" type="presOf" srcId="{645EFBA7-4F44-4334-B918-179626C4028B}" destId="{98BB1160-EB69-4F77-B5AE-150ADC1CD5FD}" srcOrd="0" destOrd="0" presId="urn:microsoft.com/office/officeart/2005/8/layout/hierarchy2"/>
    <dgm:cxn modelId="{2046E6B7-38C8-43BF-8A1A-D7AE9B8DF29C}" type="presOf" srcId="{5773F993-6CFA-4413-A347-198999F3168C}" destId="{D4B78972-3AB7-4A3C-833B-8AFC1A7FF8A2}" srcOrd="0" destOrd="0" presId="urn:microsoft.com/office/officeart/2005/8/layout/hierarchy2"/>
    <dgm:cxn modelId="{945867E8-AB8D-4DF1-BBC7-A95FD10E7F69}" srcId="{C799BD3D-656D-4A3C-963A-A4A63EFED678}" destId="{5A4901F5-499B-443F-ADD1-8E580FD0B40A}" srcOrd="2" destOrd="0" parTransId="{D1497BB0-3750-450C-97A6-AF7E9D571909}" sibTransId="{7B433996-7597-44C3-B496-F216A205FE57}"/>
    <dgm:cxn modelId="{3530FCB7-33A8-4CFC-B31A-5D984E1C3A8C}" srcId="{589A8946-3C56-44FB-A484-20A25AA087AC}" destId="{FB9023D7-4A20-4CEA-9337-D6836896B1AA}" srcOrd="0" destOrd="0" parTransId="{66E9B13F-C472-4B6E-B16D-FFF351979E3E}" sibTransId="{426659F4-AA7F-4940-85C4-130FB71D4DD1}"/>
    <dgm:cxn modelId="{CAB076C4-3BAD-4666-93A6-75B316AD25E4}" srcId="{7E3A268B-152E-4443-B402-350CC72834DE}" destId="{FD0EB433-166B-4D6F-BABE-8DEC72265A15}" srcOrd="0" destOrd="0" parTransId="{A28578CE-67E3-4BD3-A1C8-C018D762E052}" sibTransId="{D672DFCC-1AAA-4D47-8FE1-D52EFC387007}"/>
    <dgm:cxn modelId="{4002258A-C065-42C4-ADA5-DA94989F1E35}" type="presOf" srcId="{FE0A5B74-2636-424F-9ECC-4469B66F8C9F}" destId="{EA8D558E-8462-4891-8291-F6C8C3079825}" srcOrd="0" destOrd="0" presId="urn:microsoft.com/office/officeart/2005/8/layout/hierarchy2"/>
    <dgm:cxn modelId="{12DD69F8-F887-487B-8656-8BA147B819CB}" type="presOf" srcId="{67D66FDE-A383-416A-9A10-D9C91B46CB10}" destId="{8B63E6CF-3650-44EF-8B43-F505F9C9DE83}" srcOrd="1" destOrd="0" presId="urn:microsoft.com/office/officeart/2005/8/layout/hierarchy2"/>
    <dgm:cxn modelId="{930B7D05-7618-438D-9615-541B3F86FE8B}" type="presOf" srcId="{C1671C23-BDA2-4913-94FB-18F4247DC2EC}" destId="{02078DDA-4312-4995-8DB9-492E870CF7F1}" srcOrd="1" destOrd="0" presId="urn:microsoft.com/office/officeart/2005/8/layout/hierarchy2"/>
    <dgm:cxn modelId="{FAD2870C-59B1-4E4D-9096-C312B582C2AC}" type="presOf" srcId="{C1671C23-BDA2-4913-94FB-18F4247DC2EC}" destId="{8EF738C8-4BF1-4A6C-977D-7CB05C65B1AB}" srcOrd="0" destOrd="0" presId="urn:microsoft.com/office/officeart/2005/8/layout/hierarchy2"/>
    <dgm:cxn modelId="{34307CDB-FC3B-494E-A101-87367C88413B}" srcId="{C799BD3D-656D-4A3C-963A-A4A63EFED678}" destId="{2CC5924C-FDF2-4660-B12E-3D116D4A7313}" srcOrd="0" destOrd="0" parTransId="{8EE7615B-8058-4C25-81B9-402CB84ADA2C}" sibTransId="{305E2710-0556-40F0-BDF0-21F834D85F5B}"/>
    <dgm:cxn modelId="{37B15EE3-C777-44C2-9463-E6999FCDBE39}" type="presOf" srcId="{87EAE7C1-09CE-4401-9254-7E2D65D3CC0C}" destId="{CEC268F7-1FF4-450D-95EC-C63EB5123A98}" srcOrd="0" destOrd="0" presId="urn:microsoft.com/office/officeart/2005/8/layout/hierarchy2"/>
    <dgm:cxn modelId="{CEE227BE-1E95-4DFB-993A-6BD9BEB230A0}" srcId="{E33D6A2A-7903-42BD-8CB8-CD322DC78D40}" destId="{C799BD3D-656D-4A3C-963A-A4A63EFED678}" srcOrd="1" destOrd="0" parTransId="{61C8DDAE-2A67-4ED4-B198-1B16A68DA17B}" sibTransId="{16245A9E-A984-43C7-A6D1-CA2413825834}"/>
    <dgm:cxn modelId="{4E8B0007-7426-42B4-A4C5-CAA9742EBBD2}" type="presOf" srcId="{E33D6A2A-7903-42BD-8CB8-CD322DC78D40}" destId="{551B32C1-B453-4E09-ABB5-50C6B0748679}" srcOrd="0" destOrd="0" presId="urn:microsoft.com/office/officeart/2005/8/layout/hierarchy2"/>
    <dgm:cxn modelId="{F22F128E-F83A-4AF6-AE8E-5BD4008F2C7B}" type="presOf" srcId="{012FD5FC-6E96-407D-86B7-37009E350F68}" destId="{DAFC6CD5-9242-4B94-A26C-1D66513D515C}" srcOrd="0" destOrd="0" presId="urn:microsoft.com/office/officeart/2005/8/layout/hierarchy2"/>
    <dgm:cxn modelId="{C0ACD79A-F6C8-4E64-BA7C-FC62A7DFDCC2}" type="presOf" srcId="{D2278019-EC35-4523-BDD8-2539B6DBFC05}" destId="{AB2310B5-A5AB-467C-B80C-ED47BAF7AE34}" srcOrd="0" destOrd="0" presId="urn:microsoft.com/office/officeart/2005/8/layout/hierarchy2"/>
    <dgm:cxn modelId="{A110548E-C74F-48E1-A2E2-5B1FF5946C1B}" type="presOf" srcId="{86ABEF50-FF39-4539-83B8-66C6E6090183}" destId="{991C36DD-670B-4CDE-AC57-B8B29BE98BC4}" srcOrd="1" destOrd="0" presId="urn:microsoft.com/office/officeart/2005/8/layout/hierarchy2"/>
    <dgm:cxn modelId="{EE79D34F-272C-45ED-AC9A-3A9281E5F394}" type="presOf" srcId="{FE0A5B74-2636-424F-9ECC-4469B66F8C9F}" destId="{869F47F0-A732-43CC-B912-FD1189242E63}" srcOrd="1" destOrd="0" presId="urn:microsoft.com/office/officeart/2005/8/layout/hierarchy2"/>
    <dgm:cxn modelId="{C7C130B6-4CD9-426B-B9C9-F7A9A97F445A}" type="presOf" srcId="{FB9023D7-4A20-4CEA-9337-D6836896B1AA}" destId="{21B000A5-22D7-4FAF-940D-211726364EAD}" srcOrd="0" destOrd="0" presId="urn:microsoft.com/office/officeart/2005/8/layout/hierarchy2"/>
    <dgm:cxn modelId="{54B062DD-3ACF-472E-B72D-EFB3251503DA}" type="presOf" srcId="{BDC050AA-0B7D-422B-B917-90C6750FF471}" destId="{E95EBB1D-7943-457A-B0CD-710F71FC1C3A}" srcOrd="0" destOrd="0" presId="urn:microsoft.com/office/officeart/2005/8/layout/hierarchy2"/>
    <dgm:cxn modelId="{90521B58-440D-4B1B-8307-2D5AC937DF66}" type="presOf" srcId="{3BE42D87-5A5A-4D07-BFFF-DE04E53E9886}" destId="{537AA9A4-8059-4521-B9D9-484F8651668D}" srcOrd="0" destOrd="0" presId="urn:microsoft.com/office/officeart/2005/8/layout/hierarchy2"/>
    <dgm:cxn modelId="{E3C5856C-849A-4230-B15E-5B981B4C3866}" type="presOf" srcId="{A28578CE-67E3-4BD3-A1C8-C018D762E052}" destId="{C16722A5-CED0-4C5B-ABE4-7AC82E13F6FE}" srcOrd="0" destOrd="0" presId="urn:microsoft.com/office/officeart/2005/8/layout/hierarchy2"/>
    <dgm:cxn modelId="{8E96A297-CDB1-4BD3-BBE9-E3A080850A36}" type="presOf" srcId="{398457A0-7C5C-4126-A05D-072C3379CE25}" destId="{ED9034EF-5E87-48A7-ACBA-25020AEEA076}" srcOrd="1" destOrd="0" presId="urn:microsoft.com/office/officeart/2005/8/layout/hierarchy2"/>
    <dgm:cxn modelId="{A074A8F1-5DFC-4264-9582-E03AE95EAD4D}" type="presOf" srcId="{9D83BDCA-7359-4B7D-B964-757303E4E73D}" destId="{6AE83810-C775-4D33-98F9-E2589551D738}" srcOrd="0" destOrd="0" presId="urn:microsoft.com/office/officeart/2005/8/layout/hierarchy2"/>
    <dgm:cxn modelId="{C14AB992-220E-4154-B349-88763BDFF3C7}" srcId="{E33D6A2A-7903-42BD-8CB8-CD322DC78D40}" destId="{D481C109-0FC7-4CE9-8F6F-40A00A73B294}" srcOrd="0" destOrd="0" parTransId="{5773F993-6CFA-4413-A347-198999F3168C}" sibTransId="{1582047E-E39E-462E-BFA9-BC14245A7A12}"/>
    <dgm:cxn modelId="{49EF0D93-33AB-4F6C-88AC-D513F5648F81}" srcId="{DA699D84-5971-429A-A9AE-85A478C2B468}" destId="{2959A482-B1F7-4407-B2BD-FF94E58E76F7}" srcOrd="0" destOrd="0" parTransId="{FE0A5B74-2636-424F-9ECC-4469B66F8C9F}" sibTransId="{26100410-263F-4A06-B3AE-9AF8C0CD8CCD}"/>
    <dgm:cxn modelId="{FAE02555-867D-44F4-8F2C-561D0C851675}" type="presOf" srcId="{589A8946-3C56-44FB-A484-20A25AA087AC}" destId="{F41A6A1A-5031-4BA1-97C5-918CBC8FF98C}" srcOrd="0" destOrd="0" presId="urn:microsoft.com/office/officeart/2005/8/layout/hierarchy2"/>
    <dgm:cxn modelId="{FEF0E461-F4B7-419B-810F-2ACC859B909C}" srcId="{645EFBA7-4F44-4334-B918-179626C4028B}" destId="{FF6E5EF3-59ED-4924-927E-C42C98BB8B9D}" srcOrd="0" destOrd="0" parTransId="{86ABEF50-FF39-4539-83B8-66C6E6090183}" sibTransId="{44F97AF2-F70E-492E-A89C-C44AC9D7B826}"/>
    <dgm:cxn modelId="{7B2CC604-F2E3-4F37-A04B-5045885D80C9}" type="presOf" srcId="{8847751A-3DDA-4F95-98FA-A32590F8B082}" destId="{5691D583-9E25-47EF-B751-B24E5D4179D6}" srcOrd="1" destOrd="0" presId="urn:microsoft.com/office/officeart/2005/8/layout/hierarchy2"/>
    <dgm:cxn modelId="{2C0F4F48-D3A4-4A74-9F40-C21280678FEF}" type="presOf" srcId="{554E88F0-0E85-45F0-82C4-CB953EF200F9}" destId="{7F07AFB8-305A-4672-AD62-24D91C5DDCD8}" srcOrd="1" destOrd="0" presId="urn:microsoft.com/office/officeart/2005/8/layout/hierarchy2"/>
    <dgm:cxn modelId="{22AEB99F-AC3C-4E86-946B-12F506C73C73}" type="presOf" srcId="{61C8DDAE-2A67-4ED4-B198-1B16A68DA17B}" destId="{00AA13B0-1E31-4B32-99CB-2B756B7252AE}" srcOrd="0" destOrd="0" presId="urn:microsoft.com/office/officeart/2005/8/layout/hierarchy2"/>
    <dgm:cxn modelId="{63394385-0E43-4B6D-A43F-0F590EB3EB2B}" type="presParOf" srcId="{6AE83810-C775-4D33-98F9-E2589551D738}" destId="{A1743DB4-FA46-4426-8298-0F4CE9F299D3}" srcOrd="0" destOrd="0" presId="urn:microsoft.com/office/officeart/2005/8/layout/hierarchy2"/>
    <dgm:cxn modelId="{4EF41250-2B35-49FC-8427-691ECFD0204D}" type="presParOf" srcId="{A1743DB4-FA46-4426-8298-0F4CE9F299D3}" destId="{551B32C1-B453-4E09-ABB5-50C6B0748679}" srcOrd="0" destOrd="0" presId="urn:microsoft.com/office/officeart/2005/8/layout/hierarchy2"/>
    <dgm:cxn modelId="{77FCA30D-0D0C-4E14-9E2F-0117A08B64D1}" type="presParOf" srcId="{A1743DB4-FA46-4426-8298-0F4CE9F299D3}" destId="{86AACBB4-5A07-4664-BB3C-72243A5EAE7F}" srcOrd="1" destOrd="0" presId="urn:microsoft.com/office/officeart/2005/8/layout/hierarchy2"/>
    <dgm:cxn modelId="{B4713DF3-1C84-4D1B-8982-A1464464A9B8}" type="presParOf" srcId="{86AACBB4-5A07-4664-BB3C-72243A5EAE7F}" destId="{D4B78972-3AB7-4A3C-833B-8AFC1A7FF8A2}" srcOrd="0" destOrd="0" presId="urn:microsoft.com/office/officeart/2005/8/layout/hierarchy2"/>
    <dgm:cxn modelId="{CE51B809-F40B-420F-8B8A-0F69EF14FDA4}" type="presParOf" srcId="{D4B78972-3AB7-4A3C-833B-8AFC1A7FF8A2}" destId="{7A60F493-2BC8-4E78-A434-14C448A21E24}" srcOrd="0" destOrd="0" presId="urn:microsoft.com/office/officeart/2005/8/layout/hierarchy2"/>
    <dgm:cxn modelId="{B84815B0-BD58-4E47-B35D-8D1711CCDEBD}" type="presParOf" srcId="{86AACBB4-5A07-4664-BB3C-72243A5EAE7F}" destId="{2BD17058-1903-4770-9BC0-47BD7B6AF0F0}" srcOrd="1" destOrd="0" presId="urn:microsoft.com/office/officeart/2005/8/layout/hierarchy2"/>
    <dgm:cxn modelId="{B9DA0201-A083-4FDC-8819-4B5461C78859}" type="presParOf" srcId="{2BD17058-1903-4770-9BC0-47BD7B6AF0F0}" destId="{582709A3-2640-428F-87FF-3B2FC8CD4747}" srcOrd="0" destOrd="0" presId="urn:microsoft.com/office/officeart/2005/8/layout/hierarchy2"/>
    <dgm:cxn modelId="{0F70AFF1-C3E2-48B7-A2A9-44F431D91FEC}" type="presParOf" srcId="{2BD17058-1903-4770-9BC0-47BD7B6AF0F0}" destId="{C2164C2F-145E-4E8E-B30A-A34F39CD8812}" srcOrd="1" destOrd="0" presId="urn:microsoft.com/office/officeart/2005/8/layout/hierarchy2"/>
    <dgm:cxn modelId="{9BE6784C-F8DB-4CE2-9F04-A7AA62FA4D04}" type="presParOf" srcId="{C2164C2F-145E-4E8E-B30A-A34F39CD8812}" destId="{AB2310B5-A5AB-467C-B80C-ED47BAF7AE34}" srcOrd="0" destOrd="0" presId="urn:microsoft.com/office/officeart/2005/8/layout/hierarchy2"/>
    <dgm:cxn modelId="{3258A4E2-36D4-4E3A-8847-B1A171F2FC79}" type="presParOf" srcId="{AB2310B5-A5AB-467C-B80C-ED47BAF7AE34}" destId="{7C813AB3-8167-4AAF-AC89-9DC81346D633}" srcOrd="0" destOrd="0" presId="urn:microsoft.com/office/officeart/2005/8/layout/hierarchy2"/>
    <dgm:cxn modelId="{D9FD0801-660A-4787-AC23-C3D0D57347A9}" type="presParOf" srcId="{C2164C2F-145E-4E8E-B30A-A34F39CD8812}" destId="{D68B5D84-FE83-418C-8143-E2976C139571}" srcOrd="1" destOrd="0" presId="urn:microsoft.com/office/officeart/2005/8/layout/hierarchy2"/>
    <dgm:cxn modelId="{751066D7-E31B-47B5-BEF2-19FD10D46F3B}" type="presParOf" srcId="{D68B5D84-FE83-418C-8143-E2976C139571}" destId="{DAFC6CD5-9242-4B94-A26C-1D66513D515C}" srcOrd="0" destOrd="0" presId="urn:microsoft.com/office/officeart/2005/8/layout/hierarchy2"/>
    <dgm:cxn modelId="{8AE21112-6582-4C93-B36C-5E19533639CE}" type="presParOf" srcId="{D68B5D84-FE83-418C-8143-E2976C139571}" destId="{A4AA5E89-5324-449D-B111-3D7F8B6E5D9F}" srcOrd="1" destOrd="0" presId="urn:microsoft.com/office/officeart/2005/8/layout/hierarchy2"/>
    <dgm:cxn modelId="{D038B01D-DCCE-479C-9368-D3ED78D059AB}" type="presParOf" srcId="{A4AA5E89-5324-449D-B111-3D7F8B6E5D9F}" destId="{AB8341D9-48B6-4560-A342-2D1F5E307E95}" srcOrd="0" destOrd="0" presId="urn:microsoft.com/office/officeart/2005/8/layout/hierarchy2"/>
    <dgm:cxn modelId="{848291FF-EC8E-4FE9-9339-06092E616AE1}" type="presParOf" srcId="{AB8341D9-48B6-4560-A342-2D1F5E307E95}" destId="{ED9034EF-5E87-48A7-ACBA-25020AEEA076}" srcOrd="0" destOrd="0" presId="urn:microsoft.com/office/officeart/2005/8/layout/hierarchy2"/>
    <dgm:cxn modelId="{205937B7-3C6F-43F6-B5A5-AFA0DD54D2F3}" type="presParOf" srcId="{A4AA5E89-5324-449D-B111-3D7F8B6E5D9F}" destId="{B9A2D799-7EA8-4E5A-BD53-699AAA958236}" srcOrd="1" destOrd="0" presId="urn:microsoft.com/office/officeart/2005/8/layout/hierarchy2"/>
    <dgm:cxn modelId="{5E42D04A-C7EF-46B3-BBE4-678252B36EF4}" type="presParOf" srcId="{B9A2D799-7EA8-4E5A-BD53-699AAA958236}" destId="{F41A6A1A-5031-4BA1-97C5-918CBC8FF98C}" srcOrd="0" destOrd="0" presId="urn:microsoft.com/office/officeart/2005/8/layout/hierarchy2"/>
    <dgm:cxn modelId="{5BAAE4B9-2280-42CB-9E81-7CD89448509B}" type="presParOf" srcId="{B9A2D799-7EA8-4E5A-BD53-699AAA958236}" destId="{552B3A71-2A24-43D0-B43B-1E83E71E2CAE}" srcOrd="1" destOrd="0" presId="urn:microsoft.com/office/officeart/2005/8/layout/hierarchy2"/>
    <dgm:cxn modelId="{9D3E34BE-697C-42CA-B88E-FFD8B6445CC6}" type="presParOf" srcId="{552B3A71-2A24-43D0-B43B-1E83E71E2CAE}" destId="{E5192701-E029-495C-95A3-1E09BB9F7313}" srcOrd="0" destOrd="0" presId="urn:microsoft.com/office/officeart/2005/8/layout/hierarchy2"/>
    <dgm:cxn modelId="{E4A2AC3B-5F3E-4D7F-8B91-B23E678AD16E}" type="presParOf" srcId="{E5192701-E029-495C-95A3-1E09BB9F7313}" destId="{55F3ECC6-813B-4716-BD40-07E8DCEFDF7C}" srcOrd="0" destOrd="0" presId="urn:microsoft.com/office/officeart/2005/8/layout/hierarchy2"/>
    <dgm:cxn modelId="{D1D5D78E-E807-4015-B1CA-E053D606CFE1}" type="presParOf" srcId="{552B3A71-2A24-43D0-B43B-1E83E71E2CAE}" destId="{C06FB823-0955-4AE1-8794-203D62D77358}" srcOrd="1" destOrd="0" presId="urn:microsoft.com/office/officeart/2005/8/layout/hierarchy2"/>
    <dgm:cxn modelId="{546A85B5-6D4F-4D51-87C3-0CA636E8A2D9}" type="presParOf" srcId="{C06FB823-0955-4AE1-8794-203D62D77358}" destId="{21B000A5-22D7-4FAF-940D-211726364EAD}" srcOrd="0" destOrd="0" presId="urn:microsoft.com/office/officeart/2005/8/layout/hierarchy2"/>
    <dgm:cxn modelId="{1BF11D76-B30A-40D8-B8C8-BCFD705DF494}" type="presParOf" srcId="{C06FB823-0955-4AE1-8794-203D62D77358}" destId="{9A872DE1-ABDC-47C1-A078-85DE6869B8FA}" srcOrd="1" destOrd="0" presId="urn:microsoft.com/office/officeart/2005/8/layout/hierarchy2"/>
    <dgm:cxn modelId="{83EE832E-2863-42F6-A96F-49296111F72B}" type="presParOf" srcId="{C2164C2F-145E-4E8E-B30A-A34F39CD8812}" destId="{79D0992B-38FD-4E35-8E0D-05CDA0804377}" srcOrd="2" destOrd="0" presId="urn:microsoft.com/office/officeart/2005/8/layout/hierarchy2"/>
    <dgm:cxn modelId="{17F233A6-0F74-4BBE-98BE-36BC6446B1E0}" type="presParOf" srcId="{79D0992B-38FD-4E35-8E0D-05CDA0804377}" destId="{660EDD2D-1455-4005-BDCF-DA4D9EE885A6}" srcOrd="0" destOrd="0" presId="urn:microsoft.com/office/officeart/2005/8/layout/hierarchy2"/>
    <dgm:cxn modelId="{A6F8D816-D055-4DD8-8E6C-042A839B1C55}" type="presParOf" srcId="{C2164C2F-145E-4E8E-B30A-A34F39CD8812}" destId="{4E07C2CF-0A89-450F-B9C5-97B1757F5903}" srcOrd="3" destOrd="0" presId="urn:microsoft.com/office/officeart/2005/8/layout/hierarchy2"/>
    <dgm:cxn modelId="{E419AE2C-5E17-4880-A835-CA5447F66D51}" type="presParOf" srcId="{4E07C2CF-0A89-450F-B9C5-97B1757F5903}" destId="{E95EBB1D-7943-457A-B0CD-710F71FC1C3A}" srcOrd="0" destOrd="0" presId="urn:microsoft.com/office/officeart/2005/8/layout/hierarchy2"/>
    <dgm:cxn modelId="{038F766B-CCBC-4784-9EC5-94FC371A9ACC}" type="presParOf" srcId="{4E07C2CF-0A89-450F-B9C5-97B1757F5903}" destId="{B4C92428-F6AA-4CA6-940F-7596610F0E57}" srcOrd="1" destOrd="0" presId="urn:microsoft.com/office/officeart/2005/8/layout/hierarchy2"/>
    <dgm:cxn modelId="{A397CD0E-10C5-4EBE-B8FD-8EB9EF314A9E}" type="presParOf" srcId="{B4C92428-F6AA-4CA6-940F-7596610F0E57}" destId="{82336453-DB6F-4B79-A293-D206CDBE36F4}" srcOrd="0" destOrd="0" presId="urn:microsoft.com/office/officeart/2005/8/layout/hierarchy2"/>
    <dgm:cxn modelId="{F43E76F4-B4E2-4A4D-B1B4-3EB31A8EBD29}" type="presParOf" srcId="{82336453-DB6F-4B79-A293-D206CDBE36F4}" destId="{F8FD77B9-36E5-4DEE-8395-945B8082249C}" srcOrd="0" destOrd="0" presId="urn:microsoft.com/office/officeart/2005/8/layout/hierarchy2"/>
    <dgm:cxn modelId="{85EE22E8-7D50-4B8A-8153-86C77EA990EA}" type="presParOf" srcId="{B4C92428-F6AA-4CA6-940F-7596610F0E57}" destId="{7213EEE9-313C-48AB-AEAE-5061735509E8}" srcOrd="1" destOrd="0" presId="urn:microsoft.com/office/officeart/2005/8/layout/hierarchy2"/>
    <dgm:cxn modelId="{0B498DE6-BD27-4E62-911C-58B4A5F8FBF2}" type="presParOf" srcId="{7213EEE9-313C-48AB-AEAE-5061735509E8}" destId="{8A189CD4-DF27-4A07-8908-0906843A9C44}" srcOrd="0" destOrd="0" presId="urn:microsoft.com/office/officeart/2005/8/layout/hierarchy2"/>
    <dgm:cxn modelId="{8B78CB61-B63A-4867-9EBF-162410048A59}" type="presParOf" srcId="{7213EEE9-313C-48AB-AEAE-5061735509E8}" destId="{3C44FB20-80C6-429C-8F6B-8EC7B86321C1}" srcOrd="1" destOrd="0" presId="urn:microsoft.com/office/officeart/2005/8/layout/hierarchy2"/>
    <dgm:cxn modelId="{195D0DEF-B3C2-4622-A025-AB5A53514BAF}" type="presParOf" srcId="{3C44FB20-80C6-429C-8F6B-8EC7B86321C1}" destId="{609E62DF-FE56-4E39-8437-D4150DFCF7A2}" srcOrd="0" destOrd="0" presId="urn:microsoft.com/office/officeart/2005/8/layout/hierarchy2"/>
    <dgm:cxn modelId="{22C65634-15A1-4A75-BF19-A61CA601F4A6}" type="presParOf" srcId="{609E62DF-FE56-4E39-8437-D4150DFCF7A2}" destId="{8B63E6CF-3650-44EF-8B43-F505F9C9DE83}" srcOrd="0" destOrd="0" presId="urn:microsoft.com/office/officeart/2005/8/layout/hierarchy2"/>
    <dgm:cxn modelId="{13DD7A33-56E6-4E1C-932C-58D68EBC9EF2}" type="presParOf" srcId="{3C44FB20-80C6-429C-8F6B-8EC7B86321C1}" destId="{66E2BE49-9DC0-42CF-BFE7-BCC88F7285A2}" srcOrd="1" destOrd="0" presId="urn:microsoft.com/office/officeart/2005/8/layout/hierarchy2"/>
    <dgm:cxn modelId="{0405560D-BDAE-4828-853D-B1BC91BDA807}" type="presParOf" srcId="{66E2BE49-9DC0-42CF-BFE7-BCC88F7285A2}" destId="{81D6BC81-80F8-4072-BA10-40ECB5C9DEFB}" srcOrd="0" destOrd="0" presId="urn:microsoft.com/office/officeart/2005/8/layout/hierarchy2"/>
    <dgm:cxn modelId="{1D30E087-6D00-4F4D-B271-CE85610599D4}" type="presParOf" srcId="{66E2BE49-9DC0-42CF-BFE7-BCC88F7285A2}" destId="{A2B756B4-8E49-4898-BBD8-BA1D826F670E}" srcOrd="1" destOrd="0" presId="urn:microsoft.com/office/officeart/2005/8/layout/hierarchy2"/>
    <dgm:cxn modelId="{82535862-DCB4-46D5-BB52-DC4422F45027}" type="presParOf" srcId="{86AACBB4-5A07-4664-BB3C-72243A5EAE7F}" destId="{00AA13B0-1E31-4B32-99CB-2B756B7252AE}" srcOrd="2" destOrd="0" presId="urn:microsoft.com/office/officeart/2005/8/layout/hierarchy2"/>
    <dgm:cxn modelId="{E5162848-7C0F-46A1-A62B-89C37377EC88}" type="presParOf" srcId="{00AA13B0-1E31-4B32-99CB-2B756B7252AE}" destId="{FABEF49E-BB43-41DC-B927-7E9D02347BC3}" srcOrd="0" destOrd="0" presId="urn:microsoft.com/office/officeart/2005/8/layout/hierarchy2"/>
    <dgm:cxn modelId="{6A38BAB9-7ACD-484B-9CDF-0DF7C025BF1F}" type="presParOf" srcId="{86AACBB4-5A07-4664-BB3C-72243A5EAE7F}" destId="{7F2651DB-A51D-461C-9D74-24EA4ADFD0EC}" srcOrd="3" destOrd="0" presId="urn:microsoft.com/office/officeart/2005/8/layout/hierarchy2"/>
    <dgm:cxn modelId="{B8B7E133-DF8A-4782-BE6B-644CEC1A62C9}" type="presParOf" srcId="{7F2651DB-A51D-461C-9D74-24EA4ADFD0EC}" destId="{AF5E0FC4-D4A3-44EB-AB2E-33C206259B77}" srcOrd="0" destOrd="0" presId="urn:microsoft.com/office/officeart/2005/8/layout/hierarchy2"/>
    <dgm:cxn modelId="{6DAAC8E0-1960-4A8D-9D13-AE144F4ABD8F}" type="presParOf" srcId="{7F2651DB-A51D-461C-9D74-24EA4ADFD0EC}" destId="{F6ABE834-450F-4622-BBAE-F4F49F6AF5F0}" srcOrd="1" destOrd="0" presId="urn:microsoft.com/office/officeart/2005/8/layout/hierarchy2"/>
    <dgm:cxn modelId="{409A71E1-92CB-49CF-9745-0BE7AB1634CC}" type="presParOf" srcId="{F6ABE834-450F-4622-BBAE-F4F49F6AF5F0}" destId="{282FB4A1-7D39-4600-A58C-5A17E3558E89}" srcOrd="0" destOrd="0" presId="urn:microsoft.com/office/officeart/2005/8/layout/hierarchy2"/>
    <dgm:cxn modelId="{356737A0-7520-4BC1-9280-C7B1811DACE2}" type="presParOf" srcId="{282FB4A1-7D39-4600-A58C-5A17E3558E89}" destId="{7582F860-F7BC-4929-8444-04EDD6E67E93}" srcOrd="0" destOrd="0" presId="urn:microsoft.com/office/officeart/2005/8/layout/hierarchy2"/>
    <dgm:cxn modelId="{3FBB68DE-CCB2-413B-A51E-13E22CC8973E}" type="presParOf" srcId="{F6ABE834-450F-4622-BBAE-F4F49F6AF5F0}" destId="{46CBA4D4-8DF6-4446-992F-EDEE90391C1C}" srcOrd="1" destOrd="0" presId="urn:microsoft.com/office/officeart/2005/8/layout/hierarchy2"/>
    <dgm:cxn modelId="{0E10A5D5-821F-4F51-B4CA-15C601E7BB0A}" type="presParOf" srcId="{46CBA4D4-8DF6-4446-992F-EDEE90391C1C}" destId="{653FC69D-0699-4E24-9917-26DA24DB94AB}" srcOrd="0" destOrd="0" presId="urn:microsoft.com/office/officeart/2005/8/layout/hierarchy2"/>
    <dgm:cxn modelId="{BCEBB6F5-1CFF-4971-BF8D-263524793909}" type="presParOf" srcId="{46CBA4D4-8DF6-4446-992F-EDEE90391C1C}" destId="{28117C26-4184-4A5D-AF0F-432EDB3FCA15}" srcOrd="1" destOrd="0" presId="urn:microsoft.com/office/officeart/2005/8/layout/hierarchy2"/>
    <dgm:cxn modelId="{1366C58B-C55A-490D-AC21-48D003E857DA}" type="presParOf" srcId="{28117C26-4184-4A5D-AF0F-432EDB3FCA15}" destId="{D4E3EDEC-1116-4662-8F31-E3947A076159}" srcOrd="0" destOrd="0" presId="urn:microsoft.com/office/officeart/2005/8/layout/hierarchy2"/>
    <dgm:cxn modelId="{93F42E69-171F-4E80-89AA-EF012CC551AF}" type="presParOf" srcId="{D4E3EDEC-1116-4662-8F31-E3947A076159}" destId="{5691D583-9E25-47EF-B751-B24E5D4179D6}" srcOrd="0" destOrd="0" presId="urn:microsoft.com/office/officeart/2005/8/layout/hierarchy2"/>
    <dgm:cxn modelId="{F842C062-B640-469E-B892-FA59746FC7A6}" type="presParOf" srcId="{28117C26-4184-4A5D-AF0F-432EDB3FCA15}" destId="{D1351BAC-C576-4A92-8DBC-F81515958091}" srcOrd="1" destOrd="0" presId="urn:microsoft.com/office/officeart/2005/8/layout/hierarchy2"/>
    <dgm:cxn modelId="{B1350F50-3648-4F5E-83D1-2B32DC75A26D}" type="presParOf" srcId="{D1351BAC-C576-4A92-8DBC-F81515958091}" destId="{98BB1160-EB69-4F77-B5AE-150ADC1CD5FD}" srcOrd="0" destOrd="0" presId="urn:microsoft.com/office/officeart/2005/8/layout/hierarchy2"/>
    <dgm:cxn modelId="{FBA35B34-D4B1-45DC-8F1E-926302EBBC22}" type="presParOf" srcId="{D1351BAC-C576-4A92-8DBC-F81515958091}" destId="{7D217254-EB86-4C38-96F1-8705C34F117A}" srcOrd="1" destOrd="0" presId="urn:microsoft.com/office/officeart/2005/8/layout/hierarchy2"/>
    <dgm:cxn modelId="{5E7ECC96-187D-421F-9884-09A60824F2D3}" type="presParOf" srcId="{7D217254-EB86-4C38-96F1-8705C34F117A}" destId="{75338B87-3EA2-4D11-9044-FF6BC9C02171}" srcOrd="0" destOrd="0" presId="urn:microsoft.com/office/officeart/2005/8/layout/hierarchy2"/>
    <dgm:cxn modelId="{ADAE6AC3-35B0-4519-8BB9-FA2B50C7626E}" type="presParOf" srcId="{75338B87-3EA2-4D11-9044-FF6BC9C02171}" destId="{991C36DD-670B-4CDE-AC57-B8B29BE98BC4}" srcOrd="0" destOrd="0" presId="urn:microsoft.com/office/officeart/2005/8/layout/hierarchy2"/>
    <dgm:cxn modelId="{6E436AC0-4BAD-42CB-B8D5-AEC09009ABC5}" type="presParOf" srcId="{7D217254-EB86-4C38-96F1-8705C34F117A}" destId="{1555D3A2-DED8-4C03-AFC4-68912262DF6D}" srcOrd="1" destOrd="0" presId="urn:microsoft.com/office/officeart/2005/8/layout/hierarchy2"/>
    <dgm:cxn modelId="{3B2DEA5B-A6DA-4696-9ED9-A075E77A08F8}" type="presParOf" srcId="{1555D3A2-DED8-4C03-AFC4-68912262DF6D}" destId="{AF010098-8EA6-49DD-937A-A6834B309F29}" srcOrd="0" destOrd="0" presId="urn:microsoft.com/office/officeart/2005/8/layout/hierarchy2"/>
    <dgm:cxn modelId="{0B730017-1283-47EF-9704-762A62DD6D0F}" type="presParOf" srcId="{1555D3A2-DED8-4C03-AFC4-68912262DF6D}" destId="{574DC9D9-9393-4023-BCCF-D41EF05F66BB}" srcOrd="1" destOrd="0" presId="urn:microsoft.com/office/officeart/2005/8/layout/hierarchy2"/>
    <dgm:cxn modelId="{56199757-784F-430B-9BDA-D9B993CABA8C}" type="presParOf" srcId="{F6ABE834-450F-4622-BBAE-F4F49F6AF5F0}" destId="{8FEFEF51-1EC3-42B8-973E-4A9DF49FAEFE}" srcOrd="2" destOrd="0" presId="urn:microsoft.com/office/officeart/2005/8/layout/hierarchy2"/>
    <dgm:cxn modelId="{B8808D27-B03D-4126-8E41-D5AF7CF5F62F}" type="presParOf" srcId="{8FEFEF51-1EC3-42B8-973E-4A9DF49FAEFE}" destId="{7F07AFB8-305A-4672-AD62-24D91C5DDCD8}" srcOrd="0" destOrd="0" presId="urn:microsoft.com/office/officeart/2005/8/layout/hierarchy2"/>
    <dgm:cxn modelId="{368ACB4F-8881-4510-A8D1-304BEA552092}" type="presParOf" srcId="{F6ABE834-450F-4622-BBAE-F4F49F6AF5F0}" destId="{C1A74FF0-D9B1-4C8A-97B3-E4AA22386F67}" srcOrd="3" destOrd="0" presId="urn:microsoft.com/office/officeart/2005/8/layout/hierarchy2"/>
    <dgm:cxn modelId="{A6DF033B-2638-4734-A9C9-70EEBC7B954D}" type="presParOf" srcId="{C1A74FF0-D9B1-4C8A-97B3-E4AA22386F67}" destId="{153910E4-BA90-414E-A616-B537DAA9D553}" srcOrd="0" destOrd="0" presId="urn:microsoft.com/office/officeart/2005/8/layout/hierarchy2"/>
    <dgm:cxn modelId="{F90360FE-3D55-4C9F-B39B-CBB02FAC700A}" type="presParOf" srcId="{C1A74FF0-D9B1-4C8A-97B3-E4AA22386F67}" destId="{8D89490E-5B60-4049-937D-0ABBAF13D631}" srcOrd="1" destOrd="0" presId="urn:microsoft.com/office/officeart/2005/8/layout/hierarchy2"/>
    <dgm:cxn modelId="{20AE1867-DC18-4DF8-81D1-44EAF47B0841}" type="presParOf" srcId="{8D89490E-5B60-4049-937D-0ABBAF13D631}" destId="{C16722A5-CED0-4C5B-ABE4-7AC82E13F6FE}" srcOrd="0" destOrd="0" presId="urn:microsoft.com/office/officeart/2005/8/layout/hierarchy2"/>
    <dgm:cxn modelId="{ADF18A7E-8BE1-47D7-A634-DDE75CC52BA3}" type="presParOf" srcId="{C16722A5-CED0-4C5B-ABE4-7AC82E13F6FE}" destId="{7342410E-B008-4372-8CD3-9834C95584F1}" srcOrd="0" destOrd="0" presId="urn:microsoft.com/office/officeart/2005/8/layout/hierarchy2"/>
    <dgm:cxn modelId="{17AC629C-A1A3-4708-A302-79A4CA1631C9}" type="presParOf" srcId="{8D89490E-5B60-4049-937D-0ABBAF13D631}" destId="{D7AA3AEB-3099-4A08-9803-D01092F324AD}" srcOrd="1" destOrd="0" presId="urn:microsoft.com/office/officeart/2005/8/layout/hierarchy2"/>
    <dgm:cxn modelId="{1A001AE4-FE4E-4DC6-9803-0978BBB3C07A}" type="presParOf" srcId="{D7AA3AEB-3099-4A08-9803-D01092F324AD}" destId="{E4D3255D-229B-4CCC-87A3-7B4D01343815}" srcOrd="0" destOrd="0" presId="urn:microsoft.com/office/officeart/2005/8/layout/hierarchy2"/>
    <dgm:cxn modelId="{8219A899-6F72-45BA-BD7D-AB9DACC04D40}" type="presParOf" srcId="{D7AA3AEB-3099-4A08-9803-D01092F324AD}" destId="{D46C4953-B47E-4790-A88C-91825BFB162E}" srcOrd="1" destOrd="0" presId="urn:microsoft.com/office/officeart/2005/8/layout/hierarchy2"/>
    <dgm:cxn modelId="{69CD68E6-3E0A-45A3-8098-E4AEBEE473FE}" type="presParOf" srcId="{D46C4953-B47E-4790-A88C-91825BFB162E}" destId="{537AA9A4-8059-4521-B9D9-484F8651668D}" srcOrd="0" destOrd="0" presId="urn:microsoft.com/office/officeart/2005/8/layout/hierarchy2"/>
    <dgm:cxn modelId="{FEA73A11-CB6F-459F-8278-6BBC0F6DC614}" type="presParOf" srcId="{537AA9A4-8059-4521-B9D9-484F8651668D}" destId="{2AB1545C-D072-4E67-8E43-4B2B71569BDF}" srcOrd="0" destOrd="0" presId="urn:microsoft.com/office/officeart/2005/8/layout/hierarchy2"/>
    <dgm:cxn modelId="{CFBF7788-DA6A-4B35-8643-CC7446F08A88}" type="presParOf" srcId="{D46C4953-B47E-4790-A88C-91825BFB162E}" destId="{EE01754C-935F-401A-90A1-8016F66FECF7}" srcOrd="1" destOrd="0" presId="urn:microsoft.com/office/officeart/2005/8/layout/hierarchy2"/>
    <dgm:cxn modelId="{8B7DF5EA-B0AF-4645-8E74-4C30E4664900}" type="presParOf" srcId="{EE01754C-935F-401A-90A1-8016F66FECF7}" destId="{CEC268F7-1FF4-450D-95EC-C63EB5123A98}" srcOrd="0" destOrd="0" presId="urn:microsoft.com/office/officeart/2005/8/layout/hierarchy2"/>
    <dgm:cxn modelId="{A2974A1A-970C-4CFD-96B7-E48C91979485}" type="presParOf" srcId="{EE01754C-935F-401A-90A1-8016F66FECF7}" destId="{A5EDC5E3-2514-439A-9B7B-F2F2745F7018}" srcOrd="1" destOrd="0" presId="urn:microsoft.com/office/officeart/2005/8/layout/hierarchy2"/>
    <dgm:cxn modelId="{BACC976F-623C-4E8C-AEA6-DAC8D41565DF}" type="presParOf" srcId="{F6ABE834-450F-4622-BBAE-F4F49F6AF5F0}" destId="{B80864E7-D48A-4895-9574-5101217188BF}" srcOrd="4" destOrd="0" presId="urn:microsoft.com/office/officeart/2005/8/layout/hierarchy2"/>
    <dgm:cxn modelId="{EBF69AB4-CBC5-4FA7-AFA1-B588B077A62A}" type="presParOf" srcId="{B80864E7-D48A-4895-9574-5101217188BF}" destId="{795E2125-DECA-43BA-8FFA-DCB570000362}" srcOrd="0" destOrd="0" presId="urn:microsoft.com/office/officeart/2005/8/layout/hierarchy2"/>
    <dgm:cxn modelId="{ED7CB9E4-1682-4048-96C9-D5BFB4F678EE}" type="presParOf" srcId="{F6ABE834-450F-4622-BBAE-F4F49F6AF5F0}" destId="{7400432B-306A-45EB-9EC4-EAAAD9C46497}" srcOrd="5" destOrd="0" presId="urn:microsoft.com/office/officeart/2005/8/layout/hierarchy2"/>
    <dgm:cxn modelId="{AF93665F-20B2-47BA-851B-41137D4BDD9C}" type="presParOf" srcId="{7400432B-306A-45EB-9EC4-EAAAD9C46497}" destId="{2234A734-A67A-42EC-8B7D-AC1FDD399744}" srcOrd="0" destOrd="0" presId="urn:microsoft.com/office/officeart/2005/8/layout/hierarchy2"/>
    <dgm:cxn modelId="{D9C79D08-2D71-40D9-9E0B-F93FF2D1F524}" type="presParOf" srcId="{7400432B-306A-45EB-9EC4-EAAAD9C46497}" destId="{E5309A9A-DD79-4508-8123-CCBF18F21D19}" srcOrd="1" destOrd="0" presId="urn:microsoft.com/office/officeart/2005/8/layout/hierarchy2"/>
    <dgm:cxn modelId="{6269020C-BAC8-4822-A758-2500EC4A4EA9}" type="presParOf" srcId="{E5309A9A-DD79-4508-8123-CCBF18F21D19}" destId="{8EF738C8-4BF1-4A6C-977D-7CB05C65B1AB}" srcOrd="0" destOrd="0" presId="urn:microsoft.com/office/officeart/2005/8/layout/hierarchy2"/>
    <dgm:cxn modelId="{01CD7A76-D78F-4760-BEE9-742D223FA5BA}" type="presParOf" srcId="{8EF738C8-4BF1-4A6C-977D-7CB05C65B1AB}" destId="{02078DDA-4312-4995-8DB9-492E870CF7F1}" srcOrd="0" destOrd="0" presId="urn:microsoft.com/office/officeart/2005/8/layout/hierarchy2"/>
    <dgm:cxn modelId="{4FA7962E-1870-4023-85A9-17FEEAC669A1}" type="presParOf" srcId="{E5309A9A-DD79-4508-8123-CCBF18F21D19}" destId="{A8A60D5D-414D-4CE5-9B5B-FD574B662854}" srcOrd="1" destOrd="0" presId="urn:microsoft.com/office/officeart/2005/8/layout/hierarchy2"/>
    <dgm:cxn modelId="{23A52112-18B6-40F9-84A1-09DED7B95F0E}" type="presParOf" srcId="{A8A60D5D-414D-4CE5-9B5B-FD574B662854}" destId="{755BA5AB-715A-487C-A658-559D635D8F29}" srcOrd="0" destOrd="0" presId="urn:microsoft.com/office/officeart/2005/8/layout/hierarchy2"/>
    <dgm:cxn modelId="{B0ECB912-6F5D-45F0-A256-A399FA7FFC4D}" type="presParOf" srcId="{A8A60D5D-414D-4CE5-9B5B-FD574B662854}" destId="{AEAAE285-AE1B-4F6C-B85E-4B123A002D03}" srcOrd="1" destOrd="0" presId="urn:microsoft.com/office/officeart/2005/8/layout/hierarchy2"/>
    <dgm:cxn modelId="{E67CE5A6-11F8-4B5F-9DC8-ABD833A43EE8}" type="presParOf" srcId="{AEAAE285-AE1B-4F6C-B85E-4B123A002D03}" destId="{EA8D558E-8462-4891-8291-F6C8C3079825}" srcOrd="0" destOrd="0" presId="urn:microsoft.com/office/officeart/2005/8/layout/hierarchy2"/>
    <dgm:cxn modelId="{9ED8750C-4ED0-4813-9BF9-AEA74E4C288B}" type="presParOf" srcId="{EA8D558E-8462-4891-8291-F6C8C3079825}" destId="{869F47F0-A732-43CC-B912-FD1189242E63}" srcOrd="0" destOrd="0" presId="urn:microsoft.com/office/officeart/2005/8/layout/hierarchy2"/>
    <dgm:cxn modelId="{4DFBE3DC-C717-418B-B6BC-AB1865182D86}" type="presParOf" srcId="{AEAAE285-AE1B-4F6C-B85E-4B123A002D03}" destId="{3D88CA7B-79D0-4FDF-A607-1027C2411080}" srcOrd="1" destOrd="0" presId="urn:microsoft.com/office/officeart/2005/8/layout/hierarchy2"/>
    <dgm:cxn modelId="{F48DEDCE-8D52-432A-B691-32AEFF244ECF}" type="presParOf" srcId="{3D88CA7B-79D0-4FDF-A607-1027C2411080}" destId="{397438BD-1140-4D7B-83D9-5A6028206CAC}" srcOrd="0" destOrd="0" presId="urn:microsoft.com/office/officeart/2005/8/layout/hierarchy2"/>
    <dgm:cxn modelId="{25D99784-9DFA-4755-9789-30CF31550F88}" type="presParOf" srcId="{3D88CA7B-79D0-4FDF-A607-1027C2411080}" destId="{598247D9-8692-446C-83E5-B6EE118ABC5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600" b="1" dirty="0" smtClean="0"/>
            <a:t>8 classi </a:t>
          </a:r>
        </a:p>
        <a:p>
          <a:r>
            <a:rPr lang="it-IT" sz="1600" b="1" dirty="0" smtClean="0"/>
            <a:t> </a:t>
          </a:r>
          <a:r>
            <a:rPr lang="it-IT" sz="1600" b="1" dirty="0" smtClean="0">
              <a:solidFill>
                <a:srgbClr val="FF0000"/>
              </a:solidFill>
            </a:rPr>
            <a:t>ORARIO USCITA</a:t>
          </a:r>
          <a:endParaRPr lang="it-IT" sz="16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ABA9EBCE-3700-4078-ADC9-8C3990898502}">
      <dgm:prSet phldrT="[Tes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it-IT" sz="2000" b="1" dirty="0" smtClean="0"/>
            <a:t>4 A </a:t>
          </a:r>
          <a:endParaRPr lang="it-IT" sz="2000" b="1" dirty="0"/>
        </a:p>
      </dgm:t>
    </dgm:pt>
    <dgm:pt modelId="{30B8C704-BBEA-4900-BBDB-F4657979D8B7}" type="parTrans" cxnId="{7EFA9700-449B-4BB0-9686-1A286DF8A562}">
      <dgm:prSet custT="1"/>
      <dgm:spPr/>
      <dgm:t>
        <a:bodyPr/>
        <a:lstStyle/>
        <a:p>
          <a:endParaRPr lang="it-IT" sz="1600" b="1"/>
        </a:p>
      </dgm:t>
    </dgm:pt>
    <dgm:pt modelId="{848B655A-1B65-49C4-AB33-3B034B707D2A}" type="sibTrans" cxnId="{7EFA9700-449B-4BB0-9686-1A286DF8A562}">
      <dgm:prSet/>
      <dgm:spPr/>
      <dgm:t>
        <a:bodyPr/>
        <a:lstStyle/>
        <a:p>
          <a:endParaRPr lang="it-IT" sz="1600" b="1"/>
        </a:p>
      </dgm:t>
    </dgm:pt>
    <dgm:pt modelId="{D4AB9990-47B4-41BF-A175-2BD6B69F3CDF}">
      <dgm:prSet phldrT="[Testo]" custT="1"/>
      <dgm:spPr/>
      <dgm:t>
        <a:bodyPr/>
        <a:lstStyle/>
        <a:p>
          <a:r>
            <a:rPr lang="it-IT" sz="1600" b="1" smtClean="0"/>
            <a:t>3 classi -  </a:t>
          </a:r>
          <a:r>
            <a:rPr lang="it-IT" sz="1600" b="1" dirty="0" smtClean="0">
              <a:solidFill>
                <a:schemeClr val="tx1"/>
              </a:solidFill>
            </a:rPr>
            <a:t>uscita </a:t>
          </a:r>
          <a:r>
            <a:rPr lang="it-IT" sz="1600" b="1" dirty="0" smtClean="0">
              <a:solidFill>
                <a:srgbClr val="FF0000"/>
              </a:solidFill>
            </a:rPr>
            <a:t>ore 13.00</a:t>
          </a:r>
          <a:endParaRPr lang="it-IT" sz="1600" b="1" dirty="0">
            <a:solidFill>
              <a:srgbClr val="FF0000"/>
            </a:solidFill>
          </a:endParaRPr>
        </a:p>
      </dgm:t>
    </dgm:pt>
    <dgm:pt modelId="{770B5067-63B0-4A96-921A-55EAEE5088FD}" type="parTrans" cxnId="{810EF087-CE15-4448-A702-3CC093DF9DF8}">
      <dgm:prSet custT="1"/>
      <dgm:spPr/>
      <dgm:t>
        <a:bodyPr/>
        <a:lstStyle/>
        <a:p>
          <a:endParaRPr lang="it-IT" sz="1600" b="1"/>
        </a:p>
      </dgm:t>
    </dgm:pt>
    <dgm:pt modelId="{3C7FD6C2-A6DC-4224-BD66-8FBA43BFE79F}" type="sibTrans" cxnId="{810EF087-CE15-4448-A702-3CC093DF9DF8}">
      <dgm:prSet/>
      <dgm:spPr/>
      <dgm:t>
        <a:bodyPr/>
        <a:lstStyle/>
        <a:p>
          <a:endParaRPr lang="it-IT" sz="1600" b="1"/>
        </a:p>
      </dgm:t>
    </dgm:pt>
    <dgm:pt modelId="{C799BD3D-656D-4A3C-963A-A4A63EFED678}">
      <dgm:prSet phldrT="[Testo]" custT="1"/>
      <dgm:spPr/>
      <dgm:t>
        <a:bodyPr/>
        <a:lstStyle/>
        <a:p>
          <a:r>
            <a:rPr lang="it-IT" sz="1600" b="1" dirty="0" smtClean="0"/>
            <a:t>3 classi - </a:t>
          </a:r>
          <a:r>
            <a:rPr lang="it-IT" sz="1600" b="1" dirty="0" smtClean="0">
              <a:solidFill>
                <a:schemeClr val="tx1"/>
              </a:solidFill>
            </a:rPr>
            <a:t>uscita </a:t>
          </a:r>
          <a:r>
            <a:rPr lang="it-IT" sz="1600" b="1" dirty="0" smtClean="0">
              <a:solidFill>
                <a:srgbClr val="FF0000"/>
              </a:solidFill>
            </a:rPr>
            <a:t>ore 13.30</a:t>
          </a:r>
          <a:endParaRPr lang="it-IT" sz="1600" b="1" dirty="0">
            <a:solidFill>
              <a:srgbClr val="FF0000"/>
            </a:solidFill>
          </a:endParaRPr>
        </a:p>
      </dgm:t>
    </dgm:pt>
    <dgm:pt modelId="{61C8DDAE-2A67-4ED4-B198-1B16A68DA17B}" type="parTrans" cxnId="{CEE227BE-1E95-4DFB-993A-6BD9BEB230A0}">
      <dgm:prSet custT="1"/>
      <dgm:spPr/>
      <dgm:t>
        <a:bodyPr/>
        <a:lstStyle/>
        <a:p>
          <a:endParaRPr lang="it-IT" sz="1600" b="1"/>
        </a:p>
      </dgm:t>
    </dgm:pt>
    <dgm:pt modelId="{16245A9E-A984-43C7-A6D1-CA2413825834}" type="sibTrans" cxnId="{CEE227BE-1E95-4DFB-993A-6BD9BEB230A0}">
      <dgm:prSet/>
      <dgm:spPr/>
      <dgm:t>
        <a:bodyPr/>
        <a:lstStyle/>
        <a:p>
          <a:endParaRPr lang="it-IT" sz="1600" b="1"/>
        </a:p>
      </dgm:t>
    </dgm:pt>
    <dgm:pt modelId="{3BC04F9D-25B6-4AF9-BCC8-F4B43F84B838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it-IT" sz="2000" b="1" dirty="0" smtClean="0"/>
            <a:t>3 A </a:t>
          </a:r>
          <a:endParaRPr lang="it-IT" sz="2000" b="1" dirty="0"/>
        </a:p>
      </dgm:t>
    </dgm:pt>
    <dgm:pt modelId="{6AF97142-F137-4F4A-A2DC-1375D63E8299}" type="parTrans" cxnId="{C9A41DED-7A8B-4030-87EF-F3B70A07A94B}">
      <dgm:prSet custT="1"/>
      <dgm:spPr/>
      <dgm:t>
        <a:bodyPr/>
        <a:lstStyle/>
        <a:p>
          <a:endParaRPr lang="it-IT" sz="1600" b="1"/>
        </a:p>
      </dgm:t>
    </dgm:pt>
    <dgm:pt modelId="{DE8E6E8E-CFEE-4495-8BF9-220D3C4C0575}" type="sibTrans" cxnId="{C9A41DED-7A8B-4030-87EF-F3B70A07A94B}">
      <dgm:prSet/>
      <dgm:spPr/>
      <dgm:t>
        <a:bodyPr/>
        <a:lstStyle/>
        <a:p>
          <a:endParaRPr lang="it-IT" sz="1600" b="1"/>
        </a:p>
      </dgm:t>
    </dgm:pt>
    <dgm:pt modelId="{35B304DE-86F0-4AF2-9219-8530FA8F1E3E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08B538ED-29A4-42F7-B66A-4757B9CFC734}" type="parTrans" cxnId="{D13B4AA9-09E6-46C7-BE8D-1281D989E5CD}">
      <dgm:prSet custT="1"/>
      <dgm:spPr/>
      <dgm:t>
        <a:bodyPr/>
        <a:lstStyle/>
        <a:p>
          <a:endParaRPr lang="it-IT" sz="1600" b="1"/>
        </a:p>
      </dgm:t>
    </dgm:pt>
    <dgm:pt modelId="{5CB10DDF-B679-4A1B-93E7-5B5F7D8F1B1D}" type="sibTrans" cxnId="{D13B4AA9-09E6-46C7-BE8D-1281D989E5CD}">
      <dgm:prSet/>
      <dgm:spPr/>
      <dgm:t>
        <a:bodyPr/>
        <a:lstStyle/>
        <a:p>
          <a:endParaRPr lang="it-IT" sz="1600" b="1"/>
        </a:p>
      </dgm:t>
    </dgm:pt>
    <dgm:pt modelId="{1BCE3F5F-099B-4BF0-A2A1-6860B8C18878}">
      <dgm:prSet phldrT="[Tes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E7B3D74C-2090-4220-B63A-E7EDEC90FB58}" type="parTrans" cxnId="{F0AB9603-27A3-4B27-916B-50AD48F7AF31}">
      <dgm:prSet custT="1"/>
      <dgm:spPr/>
      <dgm:t>
        <a:bodyPr/>
        <a:lstStyle/>
        <a:p>
          <a:endParaRPr lang="it-IT" sz="1600" b="1"/>
        </a:p>
      </dgm:t>
    </dgm:pt>
    <dgm:pt modelId="{4707F4BB-18CD-46E2-9C0B-3617FD6E4E5B}" type="sibTrans" cxnId="{F0AB9603-27A3-4B27-916B-50AD48F7AF31}">
      <dgm:prSet/>
      <dgm:spPr/>
      <dgm:t>
        <a:bodyPr/>
        <a:lstStyle/>
        <a:p>
          <a:endParaRPr lang="it-IT" sz="1600" b="1"/>
        </a:p>
      </dgm:t>
    </dgm:pt>
    <dgm:pt modelId="{95EA1B52-41E0-4515-A1F8-BA5174ED3FA1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2000" b="1" dirty="0" smtClean="0"/>
            <a:t>3 B – 3 C</a:t>
          </a:r>
          <a:endParaRPr lang="it-IT" sz="2000" b="1" dirty="0"/>
        </a:p>
      </dgm:t>
    </dgm:pt>
    <dgm:pt modelId="{0B949A29-EB62-4CC3-A411-09796343A617}" type="parTrans" cxnId="{F46CEC44-66DA-40A4-94EA-96C2828DCF5D}">
      <dgm:prSet custT="1"/>
      <dgm:spPr/>
      <dgm:t>
        <a:bodyPr/>
        <a:lstStyle/>
        <a:p>
          <a:endParaRPr lang="it-IT" sz="1600" b="1"/>
        </a:p>
      </dgm:t>
    </dgm:pt>
    <dgm:pt modelId="{DFA0951C-4C9C-442E-8AAD-4B8DC2CCF732}" type="sibTrans" cxnId="{F46CEC44-66DA-40A4-94EA-96C2828DCF5D}">
      <dgm:prSet/>
      <dgm:spPr/>
      <dgm:t>
        <a:bodyPr/>
        <a:lstStyle/>
        <a:p>
          <a:endParaRPr lang="it-IT" sz="1600" b="1"/>
        </a:p>
      </dgm:t>
    </dgm:pt>
    <dgm:pt modelId="{A9A8E28E-A8C7-40BE-BFC7-78F3FCB1BC1E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122A3315-FBB6-49FE-9463-1910300AF903}" type="parTrans" cxnId="{826E1595-76D9-448D-8C78-A67DB0610B55}">
      <dgm:prSet custT="1"/>
      <dgm:spPr/>
      <dgm:t>
        <a:bodyPr/>
        <a:lstStyle/>
        <a:p>
          <a:endParaRPr lang="it-IT" sz="1600" b="1"/>
        </a:p>
      </dgm:t>
    </dgm:pt>
    <dgm:pt modelId="{88E763C3-0DA7-403F-A858-C81C0D2EC07B}" type="sibTrans" cxnId="{826E1595-76D9-448D-8C78-A67DB0610B55}">
      <dgm:prSet/>
      <dgm:spPr/>
      <dgm:t>
        <a:bodyPr/>
        <a:lstStyle/>
        <a:p>
          <a:endParaRPr lang="it-IT" sz="1600" b="1"/>
        </a:p>
      </dgm:t>
    </dgm:pt>
    <dgm:pt modelId="{AC3EE305-0F31-48FC-934D-DE3AB08F205A}">
      <dgm:prSet phldrT="[Tes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2C6FE9DA-2368-465C-8545-40DD1730548A}" type="parTrans" cxnId="{0C7B77F0-27F5-4169-8D0F-145D0957A5F9}">
      <dgm:prSet custT="1"/>
      <dgm:spPr/>
      <dgm:t>
        <a:bodyPr/>
        <a:lstStyle/>
        <a:p>
          <a:endParaRPr lang="it-IT" sz="1600" b="1"/>
        </a:p>
      </dgm:t>
    </dgm:pt>
    <dgm:pt modelId="{B28DDB31-6C74-4CB6-AD32-8E22125ED9FA}" type="sibTrans" cxnId="{0C7B77F0-27F5-4169-8D0F-145D0957A5F9}">
      <dgm:prSet/>
      <dgm:spPr/>
      <dgm:t>
        <a:bodyPr/>
        <a:lstStyle/>
        <a:p>
          <a:endParaRPr lang="it-IT" sz="1600" b="1"/>
        </a:p>
      </dgm:t>
    </dgm:pt>
    <dgm:pt modelId="{FE545D13-308A-4701-A96E-AEA333049F8F}">
      <dgm:prSet phldrT="[Tes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it-IT" sz="2000" b="1" dirty="0" smtClean="0"/>
            <a:t>4 C  </a:t>
          </a:r>
          <a:endParaRPr lang="it-IT" sz="2000" b="1" dirty="0"/>
        </a:p>
      </dgm:t>
    </dgm:pt>
    <dgm:pt modelId="{25B92D5F-955A-455C-9159-A82319ABB7C9}" type="sibTrans" cxnId="{52DD4AB4-EDEB-4696-B42A-0150955C3C04}">
      <dgm:prSet/>
      <dgm:spPr/>
      <dgm:t>
        <a:bodyPr/>
        <a:lstStyle/>
        <a:p>
          <a:endParaRPr lang="it-IT" sz="1600" b="1"/>
        </a:p>
      </dgm:t>
    </dgm:pt>
    <dgm:pt modelId="{069FC403-A75C-4389-BAF0-BE7361129024}" type="parTrans" cxnId="{52DD4AB4-EDEB-4696-B42A-0150955C3C04}">
      <dgm:prSet custT="1"/>
      <dgm:spPr/>
      <dgm:t>
        <a:bodyPr/>
        <a:lstStyle/>
        <a:p>
          <a:endParaRPr lang="it-IT" sz="1600" b="1"/>
        </a:p>
      </dgm:t>
    </dgm:pt>
    <dgm:pt modelId="{69BFC45A-4373-43B1-9B10-1527D7765D07}">
      <dgm:prSet phldrT="[Testo]" custT="1"/>
      <dgm:spPr/>
      <dgm:t>
        <a:bodyPr/>
        <a:lstStyle/>
        <a:p>
          <a:r>
            <a:rPr lang="it-IT" sz="1600" b="1" dirty="0" smtClean="0"/>
            <a:t>2 classi - </a:t>
          </a:r>
          <a:r>
            <a:rPr lang="it-IT" sz="1600" b="1" dirty="0" smtClean="0">
              <a:solidFill>
                <a:schemeClr val="tx1"/>
              </a:solidFill>
            </a:rPr>
            <a:t>uscita </a:t>
          </a:r>
          <a:r>
            <a:rPr lang="it-IT" sz="1600" b="1" dirty="0" smtClean="0">
              <a:solidFill>
                <a:srgbClr val="FF0000"/>
              </a:solidFill>
            </a:rPr>
            <a:t>ore 16.00</a:t>
          </a:r>
          <a:endParaRPr lang="it-IT" sz="1600" b="1" dirty="0">
            <a:solidFill>
              <a:srgbClr val="FF0000"/>
            </a:solidFill>
          </a:endParaRPr>
        </a:p>
      </dgm:t>
    </dgm:pt>
    <dgm:pt modelId="{FA256DBF-530C-4B05-A9AC-E05EC5FD0D97}" type="parTrans" cxnId="{9175FE27-5C3B-4904-A2C9-80112BEF65F7}">
      <dgm:prSet custT="1"/>
      <dgm:spPr/>
      <dgm:t>
        <a:bodyPr/>
        <a:lstStyle/>
        <a:p>
          <a:endParaRPr lang="it-IT" sz="1600" b="1"/>
        </a:p>
      </dgm:t>
    </dgm:pt>
    <dgm:pt modelId="{3373154E-1314-4F22-AEE3-7001D70D07B2}" type="sibTrans" cxnId="{9175FE27-5C3B-4904-A2C9-80112BEF65F7}">
      <dgm:prSet/>
      <dgm:spPr/>
      <dgm:t>
        <a:bodyPr/>
        <a:lstStyle/>
        <a:p>
          <a:endParaRPr lang="it-IT" sz="1600" b="1"/>
        </a:p>
      </dgm:t>
    </dgm:pt>
    <dgm:pt modelId="{560B269D-2278-487B-996A-30451F503D87}">
      <dgm:prSet phldrT="[Testo]" custT="1"/>
      <dgm:spPr>
        <a:solidFill>
          <a:srgbClr val="B9F28E"/>
        </a:solidFill>
      </dgm:spPr>
      <dgm:t>
        <a:bodyPr/>
        <a:lstStyle/>
        <a:p>
          <a:r>
            <a:rPr lang="it-IT" sz="2000" b="1" dirty="0" smtClean="0"/>
            <a:t>4 B </a:t>
          </a:r>
          <a:endParaRPr lang="it-IT" sz="2000" b="1" dirty="0"/>
        </a:p>
      </dgm:t>
    </dgm:pt>
    <dgm:pt modelId="{F2D849C4-E9BC-4770-9CB0-573C70EFA644}" type="parTrans" cxnId="{373F6DBD-8894-4CAD-B653-12ADD0D60010}">
      <dgm:prSet custT="1"/>
      <dgm:spPr/>
      <dgm:t>
        <a:bodyPr/>
        <a:lstStyle/>
        <a:p>
          <a:endParaRPr lang="it-IT" sz="1600" b="1"/>
        </a:p>
      </dgm:t>
    </dgm:pt>
    <dgm:pt modelId="{02B4C3AB-DBA3-4CBB-BE92-9099E74A3E81}" type="sibTrans" cxnId="{373F6DBD-8894-4CAD-B653-12ADD0D60010}">
      <dgm:prSet/>
      <dgm:spPr/>
      <dgm:t>
        <a:bodyPr/>
        <a:lstStyle/>
        <a:p>
          <a:endParaRPr lang="it-IT" sz="1600" b="1"/>
        </a:p>
      </dgm:t>
    </dgm:pt>
    <dgm:pt modelId="{3FD808B4-6948-4016-847D-E355336B812F}">
      <dgm:prSet phldrT="[Testo]" custT="1"/>
      <dgm:spPr>
        <a:solidFill>
          <a:srgbClr val="B9F28E"/>
        </a:solidFill>
      </dgm:spPr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AE32AB54-F5B0-4D34-B0A0-7C6958300168}" type="parTrans" cxnId="{6370C321-EB98-4C4A-A8D5-1566D86214F9}">
      <dgm:prSet custT="1"/>
      <dgm:spPr/>
      <dgm:t>
        <a:bodyPr/>
        <a:lstStyle/>
        <a:p>
          <a:endParaRPr lang="it-IT" sz="1600" b="1"/>
        </a:p>
      </dgm:t>
    </dgm:pt>
    <dgm:pt modelId="{B2A3BA60-A4AA-4D8D-A125-77BE33E64C2F}" type="sibTrans" cxnId="{6370C321-EB98-4C4A-A8D5-1566D86214F9}">
      <dgm:prSet/>
      <dgm:spPr/>
      <dgm:t>
        <a:bodyPr/>
        <a:lstStyle/>
        <a:p>
          <a:endParaRPr lang="it-IT" sz="1600" b="1"/>
        </a:p>
      </dgm:t>
    </dgm:pt>
    <dgm:pt modelId="{EC4B1505-0840-4D0D-9B40-5EE6D0CB54C9}">
      <dgm:prSet phldrT="[Tes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it-IT" sz="2000" b="1" dirty="0" smtClean="0"/>
            <a:t>5 B</a:t>
          </a:r>
          <a:endParaRPr lang="it-IT" sz="2000" b="1" dirty="0"/>
        </a:p>
      </dgm:t>
    </dgm:pt>
    <dgm:pt modelId="{54C1FE01-4CE1-4914-BBE7-039CC67CEB32}" type="parTrans" cxnId="{A8D1C8E7-A0B4-4E98-A34F-F179DA51D844}">
      <dgm:prSet custT="1"/>
      <dgm:spPr/>
      <dgm:t>
        <a:bodyPr/>
        <a:lstStyle/>
        <a:p>
          <a:endParaRPr lang="it-IT" sz="1600" b="1"/>
        </a:p>
      </dgm:t>
    </dgm:pt>
    <dgm:pt modelId="{0369F29B-CC7C-46C4-8824-9B6D0D27DF2F}" type="sibTrans" cxnId="{A8D1C8E7-A0B4-4E98-A34F-F179DA51D844}">
      <dgm:prSet/>
      <dgm:spPr/>
      <dgm:t>
        <a:bodyPr/>
        <a:lstStyle/>
        <a:p>
          <a:endParaRPr lang="it-IT" sz="1600" b="1"/>
        </a:p>
      </dgm:t>
    </dgm:pt>
    <dgm:pt modelId="{3F1D2B08-E1EB-409B-A319-B0FDDDFF487F}">
      <dgm:prSet phldrT="[Tes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6BCCF6D6-823E-4221-ADA0-5A0887127F27}" type="parTrans" cxnId="{9FD56EF3-9F1F-438A-81C3-CDAFB5D5563B}">
      <dgm:prSet custT="1"/>
      <dgm:spPr/>
      <dgm:t>
        <a:bodyPr/>
        <a:lstStyle/>
        <a:p>
          <a:endParaRPr lang="it-IT" sz="1600" b="1"/>
        </a:p>
      </dgm:t>
    </dgm:pt>
    <dgm:pt modelId="{5FC76954-5B8E-4FFC-9178-A8F2E85F5420}" type="sibTrans" cxnId="{9FD56EF3-9F1F-438A-81C3-CDAFB5D5563B}">
      <dgm:prSet/>
      <dgm:spPr/>
      <dgm:t>
        <a:bodyPr/>
        <a:lstStyle/>
        <a:p>
          <a:endParaRPr lang="it-IT" sz="1600" b="1"/>
        </a:p>
      </dgm:t>
    </dgm:pt>
    <dgm:pt modelId="{D32FE481-FE6C-487B-BD21-6FBE5AF761F5}">
      <dgm:prSet phldrT="[Tes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it-IT" sz="1600" b="1" dirty="0" smtClean="0"/>
            <a:t>USCITA PRINCIPALE</a:t>
          </a:r>
          <a:endParaRPr lang="it-IT" sz="1600" b="1" dirty="0"/>
        </a:p>
      </dgm:t>
    </dgm:pt>
    <dgm:pt modelId="{F67ED2FA-AA46-4BF5-8BE5-3F5D405E9C8B}" type="parTrans" cxnId="{5C980828-39E4-41D5-B6CF-18349E0639F8}">
      <dgm:prSet custT="1"/>
      <dgm:spPr/>
      <dgm:t>
        <a:bodyPr/>
        <a:lstStyle/>
        <a:p>
          <a:endParaRPr lang="it-IT" sz="1600" b="1"/>
        </a:p>
      </dgm:t>
    </dgm:pt>
    <dgm:pt modelId="{21F3DAAF-30F3-4C54-9D78-32D83C79F66E}" type="sibTrans" cxnId="{5C980828-39E4-41D5-B6CF-18349E0639F8}">
      <dgm:prSet/>
      <dgm:spPr/>
      <dgm:t>
        <a:bodyPr/>
        <a:lstStyle/>
        <a:p>
          <a:endParaRPr lang="it-IT" sz="1600" b="1"/>
        </a:p>
      </dgm:t>
    </dgm:pt>
    <dgm:pt modelId="{A3CAFBFE-F77D-45A1-BC0A-64F25B4539A9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 smtClean="0"/>
            <a:t>USCITA LATO DESTRO</a:t>
          </a:r>
          <a:endParaRPr lang="it-IT" sz="1600" b="1" dirty="0"/>
        </a:p>
      </dgm:t>
    </dgm:pt>
    <dgm:pt modelId="{97394B6C-802C-4274-8F60-C2B02E8E0C96}" type="parTrans" cxnId="{22F04636-EC04-4A38-B42B-65DB530BD552}">
      <dgm:prSet custT="1"/>
      <dgm:spPr/>
      <dgm:t>
        <a:bodyPr/>
        <a:lstStyle/>
        <a:p>
          <a:endParaRPr lang="it-IT" sz="1600" b="1"/>
        </a:p>
      </dgm:t>
    </dgm:pt>
    <dgm:pt modelId="{39C2100B-3214-4BEA-8FC9-85F3EF4A41F3}" type="sibTrans" cxnId="{22F04636-EC04-4A38-B42B-65DB530BD552}">
      <dgm:prSet/>
      <dgm:spPr/>
      <dgm:t>
        <a:bodyPr/>
        <a:lstStyle/>
        <a:p>
          <a:endParaRPr lang="it-IT" sz="1600" b="1"/>
        </a:p>
      </dgm:t>
    </dgm:pt>
    <dgm:pt modelId="{7B202718-7AE3-42EF-AE44-6317E1499372}">
      <dgm:prSet phldrT="[Tes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it-IT" sz="1600" b="1" dirty="0" smtClean="0"/>
            <a:t>USCITA PRINCIPALE</a:t>
          </a:r>
          <a:endParaRPr lang="it-IT" sz="1600" b="1" dirty="0"/>
        </a:p>
      </dgm:t>
    </dgm:pt>
    <dgm:pt modelId="{32E63E84-C707-4565-A5B0-E5268A2EE28B}" type="parTrans" cxnId="{30B07D13-BA48-4DB6-84BB-FD7B32C44A8E}">
      <dgm:prSet custT="1"/>
      <dgm:spPr/>
      <dgm:t>
        <a:bodyPr/>
        <a:lstStyle/>
        <a:p>
          <a:endParaRPr lang="it-IT" sz="1600" b="1"/>
        </a:p>
      </dgm:t>
    </dgm:pt>
    <dgm:pt modelId="{1761B0E0-6ECC-4F41-98E0-FC52832260BB}" type="sibTrans" cxnId="{30B07D13-BA48-4DB6-84BB-FD7B32C44A8E}">
      <dgm:prSet/>
      <dgm:spPr/>
      <dgm:t>
        <a:bodyPr/>
        <a:lstStyle/>
        <a:p>
          <a:endParaRPr lang="it-IT" sz="1600" b="1"/>
        </a:p>
      </dgm:t>
    </dgm:pt>
    <dgm:pt modelId="{DE75D49B-88F6-437E-B55D-9E2A17B7C950}">
      <dgm:prSet phldrT="[Tes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it-IT" sz="1600" b="1" dirty="0" smtClean="0"/>
            <a:t>USCITA LATO DESTRO</a:t>
          </a:r>
          <a:endParaRPr lang="it-IT" sz="1600" b="1" dirty="0"/>
        </a:p>
      </dgm:t>
    </dgm:pt>
    <dgm:pt modelId="{BCFD0635-C0D3-445B-84B8-4BB8948CF011}" type="parTrans" cxnId="{633B2047-F8AD-4CC1-BE38-E1B68C0C827D}">
      <dgm:prSet custT="1"/>
      <dgm:spPr/>
      <dgm:t>
        <a:bodyPr/>
        <a:lstStyle/>
        <a:p>
          <a:endParaRPr lang="it-IT" sz="1600" b="1"/>
        </a:p>
      </dgm:t>
    </dgm:pt>
    <dgm:pt modelId="{14A9C351-4A2C-411A-A06F-3825C5B2CFDD}" type="sibTrans" cxnId="{633B2047-F8AD-4CC1-BE38-E1B68C0C827D}">
      <dgm:prSet/>
      <dgm:spPr/>
      <dgm:t>
        <a:bodyPr/>
        <a:lstStyle/>
        <a:p>
          <a:endParaRPr lang="it-IT" sz="1600" b="1"/>
        </a:p>
      </dgm:t>
    </dgm:pt>
    <dgm:pt modelId="{3068A969-A3DA-4AF1-AD80-D715DABA2B4E}">
      <dgm:prSet phldrT="[Testo]" custT="1"/>
      <dgm:spPr>
        <a:solidFill>
          <a:srgbClr val="B9F28E"/>
        </a:solidFill>
      </dgm:spPr>
      <dgm:t>
        <a:bodyPr/>
        <a:lstStyle/>
        <a:p>
          <a:r>
            <a:rPr lang="it-IT" sz="1600" b="1" dirty="0" smtClean="0"/>
            <a:t>USCITA LATO DESTRO</a:t>
          </a:r>
          <a:endParaRPr lang="it-IT" sz="1600" b="1" dirty="0"/>
        </a:p>
      </dgm:t>
    </dgm:pt>
    <dgm:pt modelId="{D2906BA9-91BD-4048-BF7B-6FCF1275BF20}" type="parTrans" cxnId="{B4EE4371-3377-42C2-9352-64B2F718AFBB}">
      <dgm:prSet custT="1"/>
      <dgm:spPr/>
      <dgm:t>
        <a:bodyPr/>
        <a:lstStyle/>
        <a:p>
          <a:endParaRPr lang="it-IT" sz="1600" b="1"/>
        </a:p>
      </dgm:t>
    </dgm:pt>
    <dgm:pt modelId="{F376D9F0-BBF3-42D2-AF7B-4A6267BF97D7}" type="sibTrans" cxnId="{B4EE4371-3377-42C2-9352-64B2F718AFBB}">
      <dgm:prSet/>
      <dgm:spPr/>
      <dgm:t>
        <a:bodyPr/>
        <a:lstStyle/>
        <a:p>
          <a:endParaRPr lang="it-IT" sz="1600" b="1"/>
        </a:p>
      </dgm:t>
    </dgm:pt>
    <dgm:pt modelId="{F91FD0D1-B133-45FF-9411-E1C3FE6D7579}">
      <dgm:prSet phldrT="[Tes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 smtClean="0"/>
            <a:t>USCITA PRINCIPALE</a:t>
          </a:r>
          <a:endParaRPr lang="it-IT" sz="1600" b="1" dirty="0"/>
        </a:p>
      </dgm:t>
    </dgm:pt>
    <dgm:pt modelId="{5996ECD7-6C1C-4FE4-8ED3-604EE5F5ABEE}" type="parTrans" cxnId="{8123D625-D969-4CFB-A6A3-F2BCF3206FE6}">
      <dgm:prSet custT="1"/>
      <dgm:spPr/>
      <dgm:t>
        <a:bodyPr/>
        <a:lstStyle/>
        <a:p>
          <a:endParaRPr lang="it-IT" sz="1600" b="1"/>
        </a:p>
      </dgm:t>
    </dgm:pt>
    <dgm:pt modelId="{32B27D8D-589E-43EF-8A57-5AB70C9CBF30}" type="sibTrans" cxnId="{8123D625-D969-4CFB-A6A3-F2BCF3206FE6}">
      <dgm:prSet/>
      <dgm:spPr/>
      <dgm:t>
        <a:bodyPr/>
        <a:lstStyle/>
        <a:p>
          <a:endParaRPr lang="it-IT" sz="1600" b="1"/>
        </a:p>
      </dgm:t>
    </dgm:pt>
    <dgm:pt modelId="{6D0E93CD-D542-4CD0-897D-3297023A65F8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2000" b="1" dirty="0" smtClean="0"/>
            <a:t>5 A</a:t>
          </a:r>
          <a:endParaRPr lang="it-IT" sz="2000" b="1" dirty="0"/>
        </a:p>
      </dgm:t>
    </dgm:pt>
    <dgm:pt modelId="{ADA98FCA-022A-4942-B699-9D57E4CF2BD9}" type="parTrans" cxnId="{FC734DAB-FDF4-442E-B3FA-904F49D9091E}">
      <dgm:prSet custT="1"/>
      <dgm:spPr/>
      <dgm:t>
        <a:bodyPr/>
        <a:lstStyle/>
        <a:p>
          <a:endParaRPr lang="it-IT" sz="1600" b="1"/>
        </a:p>
      </dgm:t>
    </dgm:pt>
    <dgm:pt modelId="{C5E084D8-BB2B-4D3A-BC46-6E4D99DD963A}" type="sibTrans" cxnId="{FC734DAB-FDF4-442E-B3FA-904F49D9091E}">
      <dgm:prSet/>
      <dgm:spPr/>
      <dgm:t>
        <a:bodyPr/>
        <a:lstStyle/>
        <a:p>
          <a:endParaRPr lang="it-IT" sz="1600" b="1"/>
        </a:p>
      </dgm:t>
    </dgm:pt>
    <dgm:pt modelId="{7F78A439-3322-4B5D-9711-0BF9D42759EF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600" b="1" dirty="0" smtClean="0"/>
            <a:t>PIANO TERRA</a:t>
          </a:r>
          <a:endParaRPr lang="it-IT" sz="1600" b="1" dirty="0"/>
        </a:p>
      </dgm:t>
    </dgm:pt>
    <dgm:pt modelId="{BB488776-22D5-4421-B6BE-E629223D54FE}" type="parTrans" cxnId="{EFCB5C3B-75D0-4A06-83FD-3467467D3CE9}">
      <dgm:prSet custT="1"/>
      <dgm:spPr/>
      <dgm:t>
        <a:bodyPr/>
        <a:lstStyle/>
        <a:p>
          <a:endParaRPr lang="it-IT" sz="1600" b="1"/>
        </a:p>
      </dgm:t>
    </dgm:pt>
    <dgm:pt modelId="{9EBF3BB4-DE69-4129-A0D5-419B4E656ABA}" type="sibTrans" cxnId="{EFCB5C3B-75D0-4A06-83FD-3467467D3CE9}">
      <dgm:prSet/>
      <dgm:spPr/>
      <dgm:t>
        <a:bodyPr/>
        <a:lstStyle/>
        <a:p>
          <a:endParaRPr lang="it-IT" sz="1600" b="1"/>
        </a:p>
      </dgm:t>
    </dgm:pt>
    <dgm:pt modelId="{B7B2D398-622E-473C-B4AB-011B64EC3AE1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600" b="1" dirty="0" smtClean="0"/>
            <a:t>USCITA PRINCIPALE</a:t>
          </a:r>
          <a:endParaRPr lang="it-IT" sz="1600" b="1" dirty="0"/>
        </a:p>
      </dgm:t>
    </dgm:pt>
    <dgm:pt modelId="{17A2D598-FEA6-49D4-8636-C93938DDAB0F}" type="parTrans" cxnId="{91B83A91-0383-4911-AC32-6B2DA693C2E0}">
      <dgm:prSet custT="1"/>
      <dgm:spPr/>
      <dgm:t>
        <a:bodyPr/>
        <a:lstStyle/>
        <a:p>
          <a:endParaRPr lang="it-IT" sz="1600" b="1"/>
        </a:p>
      </dgm:t>
    </dgm:pt>
    <dgm:pt modelId="{70519284-7619-471F-9D47-7F385C2B1548}" type="sibTrans" cxnId="{91B83A91-0383-4911-AC32-6B2DA693C2E0}">
      <dgm:prSet/>
      <dgm:spPr/>
      <dgm:t>
        <a:bodyPr/>
        <a:lstStyle/>
        <a:p>
          <a:endParaRPr lang="it-IT" sz="1600" b="1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107275" custScaleY="11896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771FCCCB-4930-42C1-9BD1-22AF0AF19D8F}" type="pres">
      <dgm:prSet presAssocID="{770B5067-63B0-4A96-921A-55EAEE5088FD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E75CA26B-3FFF-4547-AE4F-4FFBA3CF03A8}" type="pres">
      <dgm:prSet presAssocID="{770B5067-63B0-4A96-921A-55EAEE5088FD}" presName="connTx" presStyleLbl="parChTrans1D2" presStyleIdx="0" presStyleCnt="3"/>
      <dgm:spPr/>
      <dgm:t>
        <a:bodyPr/>
        <a:lstStyle/>
        <a:p>
          <a:endParaRPr lang="it-IT"/>
        </a:p>
      </dgm:t>
    </dgm:pt>
    <dgm:pt modelId="{D9FB92BA-65DB-4A11-9B31-382607C5127A}" type="pres">
      <dgm:prSet presAssocID="{D4AB9990-47B4-41BF-A175-2BD6B69F3CDF}" presName="root2" presStyleCnt="0"/>
      <dgm:spPr/>
    </dgm:pt>
    <dgm:pt modelId="{CD73D8E6-2CE9-4AE1-A531-9E82F1953899}" type="pres">
      <dgm:prSet presAssocID="{D4AB9990-47B4-41BF-A175-2BD6B69F3CDF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075C3B3-5926-42A0-AED0-A9391BD5EDCE}" type="pres">
      <dgm:prSet presAssocID="{D4AB9990-47B4-41BF-A175-2BD6B69F3CDF}" presName="level3hierChild" presStyleCnt="0"/>
      <dgm:spPr/>
    </dgm:pt>
    <dgm:pt modelId="{F9B6DE27-641C-497B-A27A-6BC4EABD49FE}" type="pres">
      <dgm:prSet presAssocID="{6AF97142-F137-4F4A-A2DC-1375D63E8299}" presName="conn2-1" presStyleLbl="parChTrans1D3" presStyleIdx="0" presStyleCnt="7"/>
      <dgm:spPr/>
      <dgm:t>
        <a:bodyPr/>
        <a:lstStyle/>
        <a:p>
          <a:endParaRPr lang="it-IT"/>
        </a:p>
      </dgm:t>
    </dgm:pt>
    <dgm:pt modelId="{2F5E24EC-AC36-4627-AA2E-0697F44FF8BC}" type="pres">
      <dgm:prSet presAssocID="{6AF97142-F137-4F4A-A2DC-1375D63E8299}" presName="connTx" presStyleLbl="parChTrans1D3" presStyleIdx="0" presStyleCnt="7"/>
      <dgm:spPr/>
      <dgm:t>
        <a:bodyPr/>
        <a:lstStyle/>
        <a:p>
          <a:endParaRPr lang="it-IT"/>
        </a:p>
      </dgm:t>
    </dgm:pt>
    <dgm:pt modelId="{11E0D200-E8FD-492F-ABC9-D8886931038A}" type="pres">
      <dgm:prSet presAssocID="{3BC04F9D-25B6-4AF9-BCC8-F4B43F84B838}" presName="root2" presStyleCnt="0"/>
      <dgm:spPr/>
    </dgm:pt>
    <dgm:pt modelId="{89146AAB-FAB3-46BA-A57F-9E0359AF2ADF}" type="pres">
      <dgm:prSet presAssocID="{3BC04F9D-25B6-4AF9-BCC8-F4B43F84B838}" presName="LevelTwoTextNode" presStyleLbl="node3" presStyleIdx="0" presStyleCnt="7" custScaleX="78353" custScaleY="6942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C28F83F-DDAF-43C1-B365-69E5D274D266}" type="pres">
      <dgm:prSet presAssocID="{3BC04F9D-25B6-4AF9-BCC8-F4B43F84B838}" presName="level3hierChild" presStyleCnt="0"/>
      <dgm:spPr/>
    </dgm:pt>
    <dgm:pt modelId="{098C32EE-4308-4153-BDC0-A1A8DFEA628C}" type="pres">
      <dgm:prSet presAssocID="{08B538ED-29A4-42F7-B66A-4757B9CFC734}" presName="conn2-1" presStyleLbl="parChTrans1D4" presStyleIdx="0" presStyleCnt="14"/>
      <dgm:spPr/>
      <dgm:t>
        <a:bodyPr/>
        <a:lstStyle/>
        <a:p>
          <a:endParaRPr lang="it-IT"/>
        </a:p>
      </dgm:t>
    </dgm:pt>
    <dgm:pt modelId="{D9D18A61-25E1-4358-A0F0-EC0424EDEDEB}" type="pres">
      <dgm:prSet presAssocID="{08B538ED-29A4-42F7-B66A-4757B9CFC734}" presName="connTx" presStyleLbl="parChTrans1D4" presStyleIdx="0" presStyleCnt="14"/>
      <dgm:spPr/>
      <dgm:t>
        <a:bodyPr/>
        <a:lstStyle/>
        <a:p>
          <a:endParaRPr lang="it-IT"/>
        </a:p>
      </dgm:t>
    </dgm:pt>
    <dgm:pt modelId="{D87D8524-639F-4241-8E9C-988C6259DFB3}" type="pres">
      <dgm:prSet presAssocID="{35B304DE-86F0-4AF2-9219-8530FA8F1E3E}" presName="root2" presStyleCnt="0"/>
      <dgm:spPr/>
    </dgm:pt>
    <dgm:pt modelId="{B409CAC9-6DB3-4E05-8278-D961AC5ECDE0}" type="pres">
      <dgm:prSet presAssocID="{35B304DE-86F0-4AF2-9219-8530FA8F1E3E}" presName="LevelTwoTextNode" presStyleLbl="node4" presStyleIdx="0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F728211-8083-4ABA-B23D-64A7B15BEA76}" type="pres">
      <dgm:prSet presAssocID="{35B304DE-86F0-4AF2-9219-8530FA8F1E3E}" presName="level3hierChild" presStyleCnt="0"/>
      <dgm:spPr/>
    </dgm:pt>
    <dgm:pt modelId="{2EFF74B4-1FCA-4EDA-9988-6CEBD5563962}" type="pres">
      <dgm:prSet presAssocID="{F67ED2FA-AA46-4BF5-8BE5-3F5D405E9C8B}" presName="conn2-1" presStyleLbl="parChTrans1D4" presStyleIdx="1" presStyleCnt="14"/>
      <dgm:spPr/>
      <dgm:t>
        <a:bodyPr/>
        <a:lstStyle/>
        <a:p>
          <a:endParaRPr lang="it-IT"/>
        </a:p>
      </dgm:t>
    </dgm:pt>
    <dgm:pt modelId="{947FE53B-AA7D-48CE-BF75-89B035E82F41}" type="pres">
      <dgm:prSet presAssocID="{F67ED2FA-AA46-4BF5-8BE5-3F5D405E9C8B}" presName="connTx" presStyleLbl="parChTrans1D4" presStyleIdx="1" presStyleCnt="14"/>
      <dgm:spPr/>
      <dgm:t>
        <a:bodyPr/>
        <a:lstStyle/>
        <a:p>
          <a:endParaRPr lang="it-IT"/>
        </a:p>
      </dgm:t>
    </dgm:pt>
    <dgm:pt modelId="{DB1E3D91-3A81-4141-AF7E-B2EFF3362ABD}" type="pres">
      <dgm:prSet presAssocID="{D32FE481-FE6C-487B-BD21-6FBE5AF761F5}" presName="root2" presStyleCnt="0"/>
      <dgm:spPr/>
    </dgm:pt>
    <dgm:pt modelId="{BD8F3B91-CFA8-4AFC-85B4-A42BD717E14C}" type="pres">
      <dgm:prSet presAssocID="{D32FE481-FE6C-487B-BD21-6FBE5AF761F5}" presName="LevelTwoTextNode" presStyleLbl="node4" presStyleIdx="1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E427C36-4BF5-49BD-AB3A-3EFDAD202DC7}" type="pres">
      <dgm:prSet presAssocID="{D32FE481-FE6C-487B-BD21-6FBE5AF761F5}" presName="level3hierChild" presStyleCnt="0"/>
      <dgm:spPr/>
    </dgm:pt>
    <dgm:pt modelId="{752811A2-8A40-430C-B2D8-8207672CD77C}" type="pres">
      <dgm:prSet presAssocID="{0B949A29-EB62-4CC3-A411-09796343A617}" presName="conn2-1" presStyleLbl="parChTrans1D3" presStyleIdx="1" presStyleCnt="7"/>
      <dgm:spPr/>
      <dgm:t>
        <a:bodyPr/>
        <a:lstStyle/>
        <a:p>
          <a:endParaRPr lang="it-IT"/>
        </a:p>
      </dgm:t>
    </dgm:pt>
    <dgm:pt modelId="{DB29CBDF-C837-4765-BAC5-324516C85F03}" type="pres">
      <dgm:prSet presAssocID="{0B949A29-EB62-4CC3-A411-09796343A617}" presName="connTx" presStyleLbl="parChTrans1D3" presStyleIdx="1" presStyleCnt="7"/>
      <dgm:spPr/>
      <dgm:t>
        <a:bodyPr/>
        <a:lstStyle/>
        <a:p>
          <a:endParaRPr lang="it-IT"/>
        </a:p>
      </dgm:t>
    </dgm:pt>
    <dgm:pt modelId="{E6CC1801-C19B-4DBD-BA68-07AB381B3457}" type="pres">
      <dgm:prSet presAssocID="{95EA1B52-41E0-4515-A1F8-BA5174ED3FA1}" presName="root2" presStyleCnt="0"/>
      <dgm:spPr/>
    </dgm:pt>
    <dgm:pt modelId="{667D04D8-873B-41B9-8246-3F07E0F719C5}" type="pres">
      <dgm:prSet presAssocID="{95EA1B52-41E0-4515-A1F8-BA5174ED3FA1}" presName="LevelTwoTextNode" presStyleLbl="node3" presStyleIdx="1" presStyleCnt="7" custScaleX="78353" custScaleY="6942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17FBB72-1CA2-4672-A1EC-2C23B654DB69}" type="pres">
      <dgm:prSet presAssocID="{95EA1B52-41E0-4515-A1F8-BA5174ED3FA1}" presName="level3hierChild" presStyleCnt="0"/>
      <dgm:spPr/>
    </dgm:pt>
    <dgm:pt modelId="{589089AF-9BC1-473B-8043-34DA2A274255}" type="pres">
      <dgm:prSet presAssocID="{122A3315-FBB6-49FE-9463-1910300AF903}" presName="conn2-1" presStyleLbl="parChTrans1D4" presStyleIdx="2" presStyleCnt="14"/>
      <dgm:spPr/>
      <dgm:t>
        <a:bodyPr/>
        <a:lstStyle/>
        <a:p>
          <a:endParaRPr lang="it-IT"/>
        </a:p>
      </dgm:t>
    </dgm:pt>
    <dgm:pt modelId="{27953F4C-56F7-4140-9A6A-BB46E9E5FC2E}" type="pres">
      <dgm:prSet presAssocID="{122A3315-FBB6-49FE-9463-1910300AF903}" presName="connTx" presStyleLbl="parChTrans1D4" presStyleIdx="2" presStyleCnt="14"/>
      <dgm:spPr/>
      <dgm:t>
        <a:bodyPr/>
        <a:lstStyle/>
        <a:p>
          <a:endParaRPr lang="it-IT"/>
        </a:p>
      </dgm:t>
    </dgm:pt>
    <dgm:pt modelId="{8342F5B9-ABB2-46DC-BD37-2A2E7A06BD0C}" type="pres">
      <dgm:prSet presAssocID="{A9A8E28E-A8C7-40BE-BFC7-78F3FCB1BC1E}" presName="root2" presStyleCnt="0"/>
      <dgm:spPr/>
    </dgm:pt>
    <dgm:pt modelId="{B4B9AC07-6DBD-4E4A-AB87-7D229B085FEA}" type="pres">
      <dgm:prSet presAssocID="{A9A8E28E-A8C7-40BE-BFC7-78F3FCB1BC1E}" presName="LevelTwoTextNode" presStyleLbl="node4" presStyleIdx="2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5E631FA-9971-45BD-9662-3F8167584BB0}" type="pres">
      <dgm:prSet presAssocID="{A9A8E28E-A8C7-40BE-BFC7-78F3FCB1BC1E}" presName="level3hierChild" presStyleCnt="0"/>
      <dgm:spPr/>
    </dgm:pt>
    <dgm:pt modelId="{F937E72E-1CA8-44B1-9E39-A3EFA7418881}" type="pres">
      <dgm:prSet presAssocID="{97394B6C-802C-4274-8F60-C2B02E8E0C96}" presName="conn2-1" presStyleLbl="parChTrans1D4" presStyleIdx="3" presStyleCnt="14"/>
      <dgm:spPr/>
      <dgm:t>
        <a:bodyPr/>
        <a:lstStyle/>
        <a:p>
          <a:endParaRPr lang="it-IT"/>
        </a:p>
      </dgm:t>
    </dgm:pt>
    <dgm:pt modelId="{5B2E84F6-3DFB-4C96-A67B-1B35472B43C6}" type="pres">
      <dgm:prSet presAssocID="{97394B6C-802C-4274-8F60-C2B02E8E0C96}" presName="connTx" presStyleLbl="parChTrans1D4" presStyleIdx="3" presStyleCnt="14"/>
      <dgm:spPr/>
      <dgm:t>
        <a:bodyPr/>
        <a:lstStyle/>
        <a:p>
          <a:endParaRPr lang="it-IT"/>
        </a:p>
      </dgm:t>
    </dgm:pt>
    <dgm:pt modelId="{A2D1696D-1064-43F3-9C2B-7F0E4CA23587}" type="pres">
      <dgm:prSet presAssocID="{A3CAFBFE-F77D-45A1-BC0A-64F25B4539A9}" presName="root2" presStyleCnt="0"/>
      <dgm:spPr/>
    </dgm:pt>
    <dgm:pt modelId="{9E2800A8-87BA-404B-8214-130F1F289EAB}" type="pres">
      <dgm:prSet presAssocID="{A3CAFBFE-F77D-45A1-BC0A-64F25B4539A9}" presName="LevelTwoTextNode" presStyleLbl="node4" presStyleIdx="3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DB34A2C-B0B6-47E8-A2D8-AD380D242CA5}" type="pres">
      <dgm:prSet presAssocID="{A3CAFBFE-F77D-45A1-BC0A-64F25B4539A9}" presName="level3hierChild" presStyleCnt="0"/>
      <dgm:spPr/>
    </dgm:pt>
    <dgm:pt modelId="{00AA13B0-1E31-4B32-99CB-2B756B7252AE}" type="pres">
      <dgm:prSet presAssocID="{61C8DDAE-2A67-4ED4-B198-1B16A68DA17B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FABEF49E-BB43-41DC-B927-7E9D02347BC3}" type="pres">
      <dgm:prSet presAssocID="{61C8DDAE-2A67-4ED4-B198-1B16A68DA17B}" presName="connTx" presStyleLbl="parChTrans1D2" presStyleIdx="1" presStyleCnt="3"/>
      <dgm:spPr/>
      <dgm:t>
        <a:bodyPr/>
        <a:lstStyle/>
        <a:p>
          <a:endParaRPr lang="it-IT"/>
        </a:p>
      </dgm:t>
    </dgm:pt>
    <dgm:pt modelId="{7F2651DB-A51D-461C-9D74-24EA4ADFD0EC}" type="pres">
      <dgm:prSet presAssocID="{C799BD3D-656D-4A3C-963A-A4A63EFED678}" presName="root2" presStyleCnt="0"/>
      <dgm:spPr/>
    </dgm:pt>
    <dgm:pt modelId="{AF5E0FC4-D4A3-44EB-AB2E-33C206259B77}" type="pres">
      <dgm:prSet presAssocID="{C799BD3D-656D-4A3C-963A-A4A63EFED678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6ABE834-450F-4622-BBAE-F4F49F6AF5F0}" type="pres">
      <dgm:prSet presAssocID="{C799BD3D-656D-4A3C-963A-A4A63EFED678}" presName="level3hierChild" presStyleCnt="0"/>
      <dgm:spPr/>
    </dgm:pt>
    <dgm:pt modelId="{D0FE00BB-2884-49F7-AA11-68BC1FD09914}" type="pres">
      <dgm:prSet presAssocID="{30B8C704-BBEA-4900-BBDB-F4657979D8B7}" presName="conn2-1" presStyleLbl="parChTrans1D3" presStyleIdx="2" presStyleCnt="7"/>
      <dgm:spPr/>
      <dgm:t>
        <a:bodyPr/>
        <a:lstStyle/>
        <a:p>
          <a:endParaRPr lang="it-IT"/>
        </a:p>
      </dgm:t>
    </dgm:pt>
    <dgm:pt modelId="{A2AAB6D0-3287-478E-A3A9-40BD24447CD5}" type="pres">
      <dgm:prSet presAssocID="{30B8C704-BBEA-4900-BBDB-F4657979D8B7}" presName="connTx" presStyleLbl="parChTrans1D3" presStyleIdx="2" presStyleCnt="7"/>
      <dgm:spPr/>
      <dgm:t>
        <a:bodyPr/>
        <a:lstStyle/>
        <a:p>
          <a:endParaRPr lang="it-IT"/>
        </a:p>
      </dgm:t>
    </dgm:pt>
    <dgm:pt modelId="{B8B5E12F-277B-47F0-A19B-44F03BF086BF}" type="pres">
      <dgm:prSet presAssocID="{ABA9EBCE-3700-4078-ADC9-8C3990898502}" presName="root2" presStyleCnt="0"/>
      <dgm:spPr/>
    </dgm:pt>
    <dgm:pt modelId="{0CA395E9-67F2-4FAE-B2AF-5B97B973F6BE}" type="pres">
      <dgm:prSet presAssocID="{ABA9EBCE-3700-4078-ADC9-8C3990898502}" presName="LevelTwoTextNode" presStyleLbl="node3" presStyleIdx="2" presStyleCnt="7" custScaleX="80123" custScaleY="7008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C7B6050-B9E2-40E1-8F8B-23563BAD0A1D}" type="pres">
      <dgm:prSet presAssocID="{ABA9EBCE-3700-4078-ADC9-8C3990898502}" presName="level3hierChild" presStyleCnt="0"/>
      <dgm:spPr/>
    </dgm:pt>
    <dgm:pt modelId="{EA825878-C3CD-44CD-9226-0D21913BB475}" type="pres">
      <dgm:prSet presAssocID="{E7B3D74C-2090-4220-B63A-E7EDEC90FB58}" presName="conn2-1" presStyleLbl="parChTrans1D4" presStyleIdx="4" presStyleCnt="14"/>
      <dgm:spPr/>
      <dgm:t>
        <a:bodyPr/>
        <a:lstStyle/>
        <a:p>
          <a:endParaRPr lang="it-IT"/>
        </a:p>
      </dgm:t>
    </dgm:pt>
    <dgm:pt modelId="{FD8E9590-C094-44A1-BA31-AC4B40678700}" type="pres">
      <dgm:prSet presAssocID="{E7B3D74C-2090-4220-B63A-E7EDEC90FB58}" presName="connTx" presStyleLbl="parChTrans1D4" presStyleIdx="4" presStyleCnt="14"/>
      <dgm:spPr/>
      <dgm:t>
        <a:bodyPr/>
        <a:lstStyle/>
        <a:p>
          <a:endParaRPr lang="it-IT"/>
        </a:p>
      </dgm:t>
    </dgm:pt>
    <dgm:pt modelId="{0231262E-6416-43C7-9E79-36E150483534}" type="pres">
      <dgm:prSet presAssocID="{1BCE3F5F-099B-4BF0-A2A1-6860B8C18878}" presName="root2" presStyleCnt="0"/>
      <dgm:spPr/>
    </dgm:pt>
    <dgm:pt modelId="{BA833206-F8A9-46EC-9863-C396AD1DC565}" type="pres">
      <dgm:prSet presAssocID="{1BCE3F5F-099B-4BF0-A2A1-6860B8C18878}" presName="LevelTwoTextNode" presStyleLbl="node4" presStyleIdx="4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076AB4A-55F2-41EF-84AF-111C29E7123F}" type="pres">
      <dgm:prSet presAssocID="{1BCE3F5F-099B-4BF0-A2A1-6860B8C18878}" presName="level3hierChild" presStyleCnt="0"/>
      <dgm:spPr/>
    </dgm:pt>
    <dgm:pt modelId="{43531E13-A7B6-4EF3-B4E6-42180B6B20A6}" type="pres">
      <dgm:prSet presAssocID="{32E63E84-C707-4565-A5B0-E5268A2EE28B}" presName="conn2-1" presStyleLbl="parChTrans1D4" presStyleIdx="5" presStyleCnt="14"/>
      <dgm:spPr/>
      <dgm:t>
        <a:bodyPr/>
        <a:lstStyle/>
        <a:p>
          <a:endParaRPr lang="it-IT"/>
        </a:p>
      </dgm:t>
    </dgm:pt>
    <dgm:pt modelId="{31795BEB-2723-4BDB-9781-602573AE731F}" type="pres">
      <dgm:prSet presAssocID="{32E63E84-C707-4565-A5B0-E5268A2EE28B}" presName="connTx" presStyleLbl="parChTrans1D4" presStyleIdx="5" presStyleCnt="14"/>
      <dgm:spPr/>
      <dgm:t>
        <a:bodyPr/>
        <a:lstStyle/>
        <a:p>
          <a:endParaRPr lang="it-IT"/>
        </a:p>
      </dgm:t>
    </dgm:pt>
    <dgm:pt modelId="{AA6145EF-3382-4604-8297-F8C8A5952B00}" type="pres">
      <dgm:prSet presAssocID="{7B202718-7AE3-42EF-AE44-6317E1499372}" presName="root2" presStyleCnt="0"/>
      <dgm:spPr/>
    </dgm:pt>
    <dgm:pt modelId="{ED65CCBC-5D6B-4E8B-8785-02D29AF66B6B}" type="pres">
      <dgm:prSet presAssocID="{7B202718-7AE3-42EF-AE44-6317E1499372}" presName="LevelTwoTextNode" presStyleLbl="node4" presStyleIdx="5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18038E2-FA5D-42DF-9754-7D6005839D5B}" type="pres">
      <dgm:prSet presAssocID="{7B202718-7AE3-42EF-AE44-6317E1499372}" presName="level3hierChild" presStyleCnt="0"/>
      <dgm:spPr/>
    </dgm:pt>
    <dgm:pt modelId="{0EBFDBDC-F6C5-4274-AB89-DE1DF0CCD0EA}" type="pres">
      <dgm:prSet presAssocID="{069FC403-A75C-4389-BAF0-BE7361129024}" presName="conn2-1" presStyleLbl="parChTrans1D3" presStyleIdx="3" presStyleCnt="7"/>
      <dgm:spPr/>
      <dgm:t>
        <a:bodyPr/>
        <a:lstStyle/>
        <a:p>
          <a:endParaRPr lang="it-IT"/>
        </a:p>
      </dgm:t>
    </dgm:pt>
    <dgm:pt modelId="{FBFFD4F4-EC29-4A12-93DD-30D674191974}" type="pres">
      <dgm:prSet presAssocID="{069FC403-A75C-4389-BAF0-BE7361129024}" presName="connTx" presStyleLbl="parChTrans1D3" presStyleIdx="3" presStyleCnt="7"/>
      <dgm:spPr/>
      <dgm:t>
        <a:bodyPr/>
        <a:lstStyle/>
        <a:p>
          <a:endParaRPr lang="it-IT"/>
        </a:p>
      </dgm:t>
    </dgm:pt>
    <dgm:pt modelId="{FB3DF568-B69F-4F63-BBF2-92A7B97AEF38}" type="pres">
      <dgm:prSet presAssocID="{FE545D13-308A-4701-A96E-AEA333049F8F}" presName="root2" presStyleCnt="0"/>
      <dgm:spPr/>
    </dgm:pt>
    <dgm:pt modelId="{486FBFDF-05BC-4205-9124-E626ACC21FF3}" type="pres">
      <dgm:prSet presAssocID="{FE545D13-308A-4701-A96E-AEA333049F8F}" presName="LevelTwoTextNode" presStyleLbl="node3" presStyleIdx="3" presStyleCnt="7" custScaleX="80123" custScaleY="7008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365073-C72E-49CC-A019-62758D28470E}" type="pres">
      <dgm:prSet presAssocID="{FE545D13-308A-4701-A96E-AEA333049F8F}" presName="level3hierChild" presStyleCnt="0"/>
      <dgm:spPr/>
    </dgm:pt>
    <dgm:pt modelId="{4161E504-4D03-45B4-B685-03BCF252F340}" type="pres">
      <dgm:prSet presAssocID="{2C6FE9DA-2368-465C-8545-40DD1730548A}" presName="conn2-1" presStyleLbl="parChTrans1D4" presStyleIdx="6" presStyleCnt="14"/>
      <dgm:spPr/>
      <dgm:t>
        <a:bodyPr/>
        <a:lstStyle/>
        <a:p>
          <a:endParaRPr lang="it-IT"/>
        </a:p>
      </dgm:t>
    </dgm:pt>
    <dgm:pt modelId="{185BDEEA-2289-44BD-99CD-CF3ED7AA55CB}" type="pres">
      <dgm:prSet presAssocID="{2C6FE9DA-2368-465C-8545-40DD1730548A}" presName="connTx" presStyleLbl="parChTrans1D4" presStyleIdx="6" presStyleCnt="14"/>
      <dgm:spPr/>
      <dgm:t>
        <a:bodyPr/>
        <a:lstStyle/>
        <a:p>
          <a:endParaRPr lang="it-IT"/>
        </a:p>
      </dgm:t>
    </dgm:pt>
    <dgm:pt modelId="{508284FD-C403-4FB1-B6B9-E79443E154C2}" type="pres">
      <dgm:prSet presAssocID="{AC3EE305-0F31-48FC-934D-DE3AB08F205A}" presName="root2" presStyleCnt="0"/>
      <dgm:spPr/>
    </dgm:pt>
    <dgm:pt modelId="{E892EA5D-23FD-48B6-B280-3B770133673C}" type="pres">
      <dgm:prSet presAssocID="{AC3EE305-0F31-48FC-934D-DE3AB08F205A}" presName="LevelTwoTextNode" presStyleLbl="node4" presStyleIdx="6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0707A1A-F6C1-4FC1-8F1D-7BC6803CCE75}" type="pres">
      <dgm:prSet presAssocID="{AC3EE305-0F31-48FC-934D-DE3AB08F205A}" presName="level3hierChild" presStyleCnt="0"/>
      <dgm:spPr/>
    </dgm:pt>
    <dgm:pt modelId="{4E7164F2-BC4A-401A-854B-E056C94B8C7E}" type="pres">
      <dgm:prSet presAssocID="{BCFD0635-C0D3-445B-84B8-4BB8948CF011}" presName="conn2-1" presStyleLbl="parChTrans1D4" presStyleIdx="7" presStyleCnt="14"/>
      <dgm:spPr/>
      <dgm:t>
        <a:bodyPr/>
        <a:lstStyle/>
        <a:p>
          <a:endParaRPr lang="it-IT"/>
        </a:p>
      </dgm:t>
    </dgm:pt>
    <dgm:pt modelId="{F91148B0-6A88-48F1-B87B-449A8922CE47}" type="pres">
      <dgm:prSet presAssocID="{BCFD0635-C0D3-445B-84B8-4BB8948CF011}" presName="connTx" presStyleLbl="parChTrans1D4" presStyleIdx="7" presStyleCnt="14"/>
      <dgm:spPr/>
      <dgm:t>
        <a:bodyPr/>
        <a:lstStyle/>
        <a:p>
          <a:endParaRPr lang="it-IT"/>
        </a:p>
      </dgm:t>
    </dgm:pt>
    <dgm:pt modelId="{551B4D9C-2C9F-42A5-B431-0C305EEC5846}" type="pres">
      <dgm:prSet presAssocID="{DE75D49B-88F6-437E-B55D-9E2A17B7C950}" presName="root2" presStyleCnt="0"/>
      <dgm:spPr/>
    </dgm:pt>
    <dgm:pt modelId="{2AA954A9-5651-4E4D-BE11-D482F36CA179}" type="pres">
      <dgm:prSet presAssocID="{DE75D49B-88F6-437E-B55D-9E2A17B7C950}" presName="LevelTwoTextNode" presStyleLbl="node4" presStyleIdx="7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12F4ECD-AA03-4664-B3BE-EAF80668272A}" type="pres">
      <dgm:prSet presAssocID="{DE75D49B-88F6-437E-B55D-9E2A17B7C950}" presName="level3hierChild" presStyleCnt="0"/>
      <dgm:spPr/>
    </dgm:pt>
    <dgm:pt modelId="{C54652F1-3A6F-47F7-95AC-D58629EE0864}" type="pres">
      <dgm:prSet presAssocID="{ADA98FCA-022A-4942-B699-9D57E4CF2BD9}" presName="conn2-1" presStyleLbl="parChTrans1D3" presStyleIdx="4" presStyleCnt="7"/>
      <dgm:spPr/>
      <dgm:t>
        <a:bodyPr/>
        <a:lstStyle/>
        <a:p>
          <a:endParaRPr lang="it-IT"/>
        </a:p>
      </dgm:t>
    </dgm:pt>
    <dgm:pt modelId="{39E02781-FB6C-4768-BB0B-A0E321D8CC4F}" type="pres">
      <dgm:prSet presAssocID="{ADA98FCA-022A-4942-B699-9D57E4CF2BD9}" presName="connTx" presStyleLbl="parChTrans1D3" presStyleIdx="4" presStyleCnt="7"/>
      <dgm:spPr/>
      <dgm:t>
        <a:bodyPr/>
        <a:lstStyle/>
        <a:p>
          <a:endParaRPr lang="it-IT"/>
        </a:p>
      </dgm:t>
    </dgm:pt>
    <dgm:pt modelId="{C7DC3D60-ACF2-4662-B77D-9FA01F896677}" type="pres">
      <dgm:prSet presAssocID="{6D0E93CD-D542-4CD0-897D-3297023A65F8}" presName="root2" presStyleCnt="0"/>
      <dgm:spPr/>
    </dgm:pt>
    <dgm:pt modelId="{0845FE05-137F-4B78-80B1-13E6467FF4EF}" type="pres">
      <dgm:prSet presAssocID="{6D0E93CD-D542-4CD0-897D-3297023A65F8}" presName="LevelTwoTextNode" presStyleLbl="node3" presStyleIdx="4" presStyleCnt="7" custScaleX="80123" custScaleY="7008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E8E70C4-48CC-42EC-8FB8-20909700ED8E}" type="pres">
      <dgm:prSet presAssocID="{6D0E93CD-D542-4CD0-897D-3297023A65F8}" presName="level3hierChild" presStyleCnt="0"/>
      <dgm:spPr/>
    </dgm:pt>
    <dgm:pt modelId="{B205CF9F-E5EE-4083-B10B-D48D59F337C4}" type="pres">
      <dgm:prSet presAssocID="{BB488776-22D5-4421-B6BE-E629223D54FE}" presName="conn2-1" presStyleLbl="parChTrans1D4" presStyleIdx="8" presStyleCnt="14"/>
      <dgm:spPr/>
      <dgm:t>
        <a:bodyPr/>
        <a:lstStyle/>
        <a:p>
          <a:endParaRPr lang="it-IT"/>
        </a:p>
      </dgm:t>
    </dgm:pt>
    <dgm:pt modelId="{942FD1C0-B1CA-483D-8B4E-BD69D7D8BB25}" type="pres">
      <dgm:prSet presAssocID="{BB488776-22D5-4421-B6BE-E629223D54FE}" presName="connTx" presStyleLbl="parChTrans1D4" presStyleIdx="8" presStyleCnt="14"/>
      <dgm:spPr/>
      <dgm:t>
        <a:bodyPr/>
        <a:lstStyle/>
        <a:p>
          <a:endParaRPr lang="it-IT"/>
        </a:p>
      </dgm:t>
    </dgm:pt>
    <dgm:pt modelId="{98AEED7F-A0F1-4C01-B39B-8E6ADB0E2EE9}" type="pres">
      <dgm:prSet presAssocID="{7F78A439-3322-4B5D-9711-0BF9D42759EF}" presName="root2" presStyleCnt="0"/>
      <dgm:spPr/>
    </dgm:pt>
    <dgm:pt modelId="{B93449A6-16D5-4382-B908-4209348591E0}" type="pres">
      <dgm:prSet presAssocID="{7F78A439-3322-4B5D-9711-0BF9D42759EF}" presName="LevelTwoTextNode" presStyleLbl="node4" presStyleIdx="8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10957AD-4BA0-4037-8482-3407DB400646}" type="pres">
      <dgm:prSet presAssocID="{7F78A439-3322-4B5D-9711-0BF9D42759EF}" presName="level3hierChild" presStyleCnt="0"/>
      <dgm:spPr/>
    </dgm:pt>
    <dgm:pt modelId="{C0D2A9E5-8790-4D23-904E-D4EBD7C73607}" type="pres">
      <dgm:prSet presAssocID="{17A2D598-FEA6-49D4-8636-C93938DDAB0F}" presName="conn2-1" presStyleLbl="parChTrans1D4" presStyleIdx="9" presStyleCnt="14"/>
      <dgm:spPr/>
      <dgm:t>
        <a:bodyPr/>
        <a:lstStyle/>
        <a:p>
          <a:endParaRPr lang="it-IT"/>
        </a:p>
      </dgm:t>
    </dgm:pt>
    <dgm:pt modelId="{3FC29DDB-9353-4F01-B431-14E21BF3F414}" type="pres">
      <dgm:prSet presAssocID="{17A2D598-FEA6-49D4-8636-C93938DDAB0F}" presName="connTx" presStyleLbl="parChTrans1D4" presStyleIdx="9" presStyleCnt="14"/>
      <dgm:spPr/>
      <dgm:t>
        <a:bodyPr/>
        <a:lstStyle/>
        <a:p>
          <a:endParaRPr lang="it-IT"/>
        </a:p>
      </dgm:t>
    </dgm:pt>
    <dgm:pt modelId="{68FCEC40-A922-4643-B34C-836088B55916}" type="pres">
      <dgm:prSet presAssocID="{B7B2D398-622E-473C-B4AB-011B64EC3AE1}" presName="root2" presStyleCnt="0"/>
      <dgm:spPr/>
    </dgm:pt>
    <dgm:pt modelId="{1D19940B-98A4-4F65-AB2B-61C3328AC543}" type="pres">
      <dgm:prSet presAssocID="{B7B2D398-622E-473C-B4AB-011B64EC3AE1}" presName="LevelTwoTextNode" presStyleLbl="node4" presStyleIdx="9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1CDCA9C-7DA1-46D2-8E4E-DBF54FD0EBE9}" type="pres">
      <dgm:prSet presAssocID="{B7B2D398-622E-473C-B4AB-011B64EC3AE1}" presName="level3hierChild" presStyleCnt="0"/>
      <dgm:spPr/>
    </dgm:pt>
    <dgm:pt modelId="{44F2939E-9127-4D04-A88E-87815A81364D}" type="pres">
      <dgm:prSet presAssocID="{FA256DBF-530C-4B05-A9AC-E05EC5FD0D97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22A4DBE9-806E-4B6B-B42F-1A4E2DCB9C24}" type="pres">
      <dgm:prSet presAssocID="{FA256DBF-530C-4B05-A9AC-E05EC5FD0D97}" presName="connTx" presStyleLbl="parChTrans1D2" presStyleIdx="2" presStyleCnt="3"/>
      <dgm:spPr/>
      <dgm:t>
        <a:bodyPr/>
        <a:lstStyle/>
        <a:p>
          <a:endParaRPr lang="it-IT"/>
        </a:p>
      </dgm:t>
    </dgm:pt>
    <dgm:pt modelId="{E8C58064-75AA-4005-9626-71012C04273C}" type="pres">
      <dgm:prSet presAssocID="{69BFC45A-4373-43B1-9B10-1527D7765D07}" presName="root2" presStyleCnt="0"/>
      <dgm:spPr/>
    </dgm:pt>
    <dgm:pt modelId="{B5FF37F3-F61A-4182-9229-8793BCE77070}" type="pres">
      <dgm:prSet presAssocID="{69BFC45A-4373-43B1-9B10-1527D7765D07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83E83E8-3F20-46D7-ACB1-03F09EF00963}" type="pres">
      <dgm:prSet presAssocID="{69BFC45A-4373-43B1-9B10-1527D7765D07}" presName="level3hierChild" presStyleCnt="0"/>
      <dgm:spPr/>
    </dgm:pt>
    <dgm:pt modelId="{EA2B5E6A-FAE6-4608-95DC-1DAB04918917}" type="pres">
      <dgm:prSet presAssocID="{F2D849C4-E9BC-4770-9CB0-573C70EFA644}" presName="conn2-1" presStyleLbl="parChTrans1D3" presStyleIdx="5" presStyleCnt="7"/>
      <dgm:spPr/>
      <dgm:t>
        <a:bodyPr/>
        <a:lstStyle/>
        <a:p>
          <a:endParaRPr lang="it-IT"/>
        </a:p>
      </dgm:t>
    </dgm:pt>
    <dgm:pt modelId="{218B7264-F034-4F61-BD1D-FD27DA40B9DF}" type="pres">
      <dgm:prSet presAssocID="{F2D849C4-E9BC-4770-9CB0-573C70EFA644}" presName="connTx" presStyleLbl="parChTrans1D3" presStyleIdx="5" presStyleCnt="7"/>
      <dgm:spPr/>
      <dgm:t>
        <a:bodyPr/>
        <a:lstStyle/>
        <a:p>
          <a:endParaRPr lang="it-IT"/>
        </a:p>
      </dgm:t>
    </dgm:pt>
    <dgm:pt modelId="{F26D08B5-D467-4F42-9FD8-050D9F7D696B}" type="pres">
      <dgm:prSet presAssocID="{560B269D-2278-487B-996A-30451F503D87}" presName="root2" presStyleCnt="0"/>
      <dgm:spPr/>
    </dgm:pt>
    <dgm:pt modelId="{91222DBB-88A0-4623-8599-E14E2C630354}" type="pres">
      <dgm:prSet presAssocID="{560B269D-2278-487B-996A-30451F503D87}" presName="LevelTwoTextNode" presStyleLbl="node3" presStyleIdx="5" presStyleCnt="7" custScaleX="75643" custScaleY="6311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92B5574-07B0-4176-9C2D-8F731A1DA5AB}" type="pres">
      <dgm:prSet presAssocID="{560B269D-2278-487B-996A-30451F503D87}" presName="level3hierChild" presStyleCnt="0"/>
      <dgm:spPr/>
    </dgm:pt>
    <dgm:pt modelId="{38C3CF34-A9D4-4D60-90C3-45649F0AF6E3}" type="pres">
      <dgm:prSet presAssocID="{AE32AB54-F5B0-4D34-B0A0-7C6958300168}" presName="conn2-1" presStyleLbl="parChTrans1D4" presStyleIdx="10" presStyleCnt="14"/>
      <dgm:spPr/>
      <dgm:t>
        <a:bodyPr/>
        <a:lstStyle/>
        <a:p>
          <a:endParaRPr lang="it-IT"/>
        </a:p>
      </dgm:t>
    </dgm:pt>
    <dgm:pt modelId="{8F860AE3-5FAD-4367-A3BE-4F6CEEE453ED}" type="pres">
      <dgm:prSet presAssocID="{AE32AB54-F5B0-4D34-B0A0-7C6958300168}" presName="connTx" presStyleLbl="parChTrans1D4" presStyleIdx="10" presStyleCnt="14"/>
      <dgm:spPr/>
      <dgm:t>
        <a:bodyPr/>
        <a:lstStyle/>
        <a:p>
          <a:endParaRPr lang="it-IT"/>
        </a:p>
      </dgm:t>
    </dgm:pt>
    <dgm:pt modelId="{321F9CA2-D90C-4F46-99E7-09243D2AA8AB}" type="pres">
      <dgm:prSet presAssocID="{3FD808B4-6948-4016-847D-E355336B812F}" presName="root2" presStyleCnt="0"/>
      <dgm:spPr/>
    </dgm:pt>
    <dgm:pt modelId="{8938F3C8-24AA-4B52-B820-A82B01A2EBDA}" type="pres">
      <dgm:prSet presAssocID="{3FD808B4-6948-4016-847D-E355336B812F}" presName="LevelTwoTextNode" presStyleLbl="node4" presStyleIdx="10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823992D-2CBD-404D-9472-3072171C7C62}" type="pres">
      <dgm:prSet presAssocID="{3FD808B4-6948-4016-847D-E355336B812F}" presName="level3hierChild" presStyleCnt="0"/>
      <dgm:spPr/>
    </dgm:pt>
    <dgm:pt modelId="{5F9475ED-4894-4F2A-A4D4-62BB723B64FA}" type="pres">
      <dgm:prSet presAssocID="{D2906BA9-91BD-4048-BF7B-6FCF1275BF20}" presName="conn2-1" presStyleLbl="parChTrans1D4" presStyleIdx="11" presStyleCnt="14"/>
      <dgm:spPr/>
      <dgm:t>
        <a:bodyPr/>
        <a:lstStyle/>
        <a:p>
          <a:endParaRPr lang="it-IT"/>
        </a:p>
      </dgm:t>
    </dgm:pt>
    <dgm:pt modelId="{100BD66D-0A55-4EDC-9DBD-1F55D2219608}" type="pres">
      <dgm:prSet presAssocID="{D2906BA9-91BD-4048-BF7B-6FCF1275BF20}" presName="connTx" presStyleLbl="parChTrans1D4" presStyleIdx="11" presStyleCnt="14"/>
      <dgm:spPr/>
      <dgm:t>
        <a:bodyPr/>
        <a:lstStyle/>
        <a:p>
          <a:endParaRPr lang="it-IT"/>
        </a:p>
      </dgm:t>
    </dgm:pt>
    <dgm:pt modelId="{73899362-987E-48AA-83C0-F6AE8F1FA212}" type="pres">
      <dgm:prSet presAssocID="{3068A969-A3DA-4AF1-AD80-D715DABA2B4E}" presName="root2" presStyleCnt="0"/>
      <dgm:spPr/>
    </dgm:pt>
    <dgm:pt modelId="{41C92880-187A-4552-9AA3-BF491FE8B480}" type="pres">
      <dgm:prSet presAssocID="{3068A969-A3DA-4AF1-AD80-D715DABA2B4E}" presName="LevelTwoTextNode" presStyleLbl="node4" presStyleIdx="11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3163229-BFCD-49DA-BF60-CE12603C77D4}" type="pres">
      <dgm:prSet presAssocID="{3068A969-A3DA-4AF1-AD80-D715DABA2B4E}" presName="level3hierChild" presStyleCnt="0"/>
      <dgm:spPr/>
    </dgm:pt>
    <dgm:pt modelId="{1F8C7F7B-0420-44DD-9569-71459C51ECEF}" type="pres">
      <dgm:prSet presAssocID="{54C1FE01-4CE1-4914-BBE7-039CC67CEB32}" presName="conn2-1" presStyleLbl="parChTrans1D3" presStyleIdx="6" presStyleCnt="7"/>
      <dgm:spPr/>
      <dgm:t>
        <a:bodyPr/>
        <a:lstStyle/>
        <a:p>
          <a:endParaRPr lang="it-IT"/>
        </a:p>
      </dgm:t>
    </dgm:pt>
    <dgm:pt modelId="{8B68BBE3-DB5C-4910-98BB-E60B309C70F5}" type="pres">
      <dgm:prSet presAssocID="{54C1FE01-4CE1-4914-BBE7-039CC67CEB32}" presName="connTx" presStyleLbl="parChTrans1D3" presStyleIdx="6" presStyleCnt="7"/>
      <dgm:spPr/>
      <dgm:t>
        <a:bodyPr/>
        <a:lstStyle/>
        <a:p>
          <a:endParaRPr lang="it-IT"/>
        </a:p>
      </dgm:t>
    </dgm:pt>
    <dgm:pt modelId="{AC54F8E2-F5C2-4CD8-86DD-B63E53758D10}" type="pres">
      <dgm:prSet presAssocID="{EC4B1505-0840-4D0D-9B40-5EE6D0CB54C9}" presName="root2" presStyleCnt="0"/>
      <dgm:spPr/>
    </dgm:pt>
    <dgm:pt modelId="{F7BDB563-A55F-4E65-8EB1-FAAF85B07899}" type="pres">
      <dgm:prSet presAssocID="{EC4B1505-0840-4D0D-9B40-5EE6D0CB54C9}" presName="LevelTwoTextNode" presStyleLbl="node3" presStyleIdx="6" presStyleCnt="7" custScaleX="75643" custScaleY="6311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7FC8268-AF1D-4585-AC4E-3D91641A1C36}" type="pres">
      <dgm:prSet presAssocID="{EC4B1505-0840-4D0D-9B40-5EE6D0CB54C9}" presName="level3hierChild" presStyleCnt="0"/>
      <dgm:spPr/>
    </dgm:pt>
    <dgm:pt modelId="{4B414D09-7B5E-418D-8EF7-BE189F2A9695}" type="pres">
      <dgm:prSet presAssocID="{6BCCF6D6-823E-4221-ADA0-5A0887127F27}" presName="conn2-1" presStyleLbl="parChTrans1D4" presStyleIdx="12" presStyleCnt="14"/>
      <dgm:spPr/>
      <dgm:t>
        <a:bodyPr/>
        <a:lstStyle/>
        <a:p>
          <a:endParaRPr lang="it-IT"/>
        </a:p>
      </dgm:t>
    </dgm:pt>
    <dgm:pt modelId="{68BEF757-14B5-41E6-BE25-35A9E8CF253F}" type="pres">
      <dgm:prSet presAssocID="{6BCCF6D6-823E-4221-ADA0-5A0887127F27}" presName="connTx" presStyleLbl="parChTrans1D4" presStyleIdx="12" presStyleCnt="14"/>
      <dgm:spPr/>
      <dgm:t>
        <a:bodyPr/>
        <a:lstStyle/>
        <a:p>
          <a:endParaRPr lang="it-IT"/>
        </a:p>
      </dgm:t>
    </dgm:pt>
    <dgm:pt modelId="{D420BF3C-21A9-4AD1-AE04-A1B74F63736E}" type="pres">
      <dgm:prSet presAssocID="{3F1D2B08-E1EB-409B-A319-B0FDDDFF487F}" presName="root2" presStyleCnt="0"/>
      <dgm:spPr/>
    </dgm:pt>
    <dgm:pt modelId="{28BDAC74-4252-4864-A579-C157DFA86316}" type="pres">
      <dgm:prSet presAssocID="{3F1D2B08-E1EB-409B-A319-B0FDDDFF487F}" presName="LevelTwoTextNode" presStyleLbl="node4" presStyleIdx="12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CA8836-6C5C-41AA-AEB8-CC91B3E8D25B}" type="pres">
      <dgm:prSet presAssocID="{3F1D2B08-E1EB-409B-A319-B0FDDDFF487F}" presName="level3hierChild" presStyleCnt="0"/>
      <dgm:spPr/>
    </dgm:pt>
    <dgm:pt modelId="{6606857E-F3F1-483B-B8C5-F880093E43F9}" type="pres">
      <dgm:prSet presAssocID="{5996ECD7-6C1C-4FE4-8ED3-604EE5F5ABEE}" presName="conn2-1" presStyleLbl="parChTrans1D4" presStyleIdx="13" presStyleCnt="14"/>
      <dgm:spPr/>
      <dgm:t>
        <a:bodyPr/>
        <a:lstStyle/>
        <a:p>
          <a:endParaRPr lang="it-IT"/>
        </a:p>
      </dgm:t>
    </dgm:pt>
    <dgm:pt modelId="{73D05B43-B061-4462-AC5B-ACBCF8F8EB3D}" type="pres">
      <dgm:prSet presAssocID="{5996ECD7-6C1C-4FE4-8ED3-604EE5F5ABEE}" presName="connTx" presStyleLbl="parChTrans1D4" presStyleIdx="13" presStyleCnt="14"/>
      <dgm:spPr/>
      <dgm:t>
        <a:bodyPr/>
        <a:lstStyle/>
        <a:p>
          <a:endParaRPr lang="it-IT"/>
        </a:p>
      </dgm:t>
    </dgm:pt>
    <dgm:pt modelId="{7D2F22A3-8886-4C21-9076-CDB060603A7B}" type="pres">
      <dgm:prSet presAssocID="{F91FD0D1-B133-45FF-9411-E1C3FE6D7579}" presName="root2" presStyleCnt="0"/>
      <dgm:spPr/>
    </dgm:pt>
    <dgm:pt modelId="{BB564E36-2649-4352-8290-64C6D8AF64E2}" type="pres">
      <dgm:prSet presAssocID="{F91FD0D1-B133-45FF-9411-E1C3FE6D7579}" presName="LevelTwoTextNode" presStyleLbl="node4" presStyleIdx="13" presStyleCnt="1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4829FC4-14EE-4174-AE37-F8FFC8192562}" type="pres">
      <dgm:prSet presAssocID="{F91FD0D1-B133-45FF-9411-E1C3FE6D7579}" presName="level3hierChild" presStyleCnt="0"/>
      <dgm:spPr/>
    </dgm:pt>
  </dgm:ptLst>
  <dgm:cxnLst>
    <dgm:cxn modelId="{4AD99E53-C846-4F04-A43E-4635702B04AA}" type="presOf" srcId="{D32FE481-FE6C-487B-BD21-6FBE5AF761F5}" destId="{BD8F3B91-CFA8-4AFC-85B4-A42BD717E14C}" srcOrd="0" destOrd="0" presId="urn:microsoft.com/office/officeart/2005/8/layout/hierarchy2"/>
    <dgm:cxn modelId="{8192D858-68BA-4269-936B-DB4B78EBE1C0}" type="presOf" srcId="{BB488776-22D5-4421-B6BE-E629223D54FE}" destId="{942FD1C0-B1CA-483D-8B4E-BD69D7D8BB25}" srcOrd="1" destOrd="0" presId="urn:microsoft.com/office/officeart/2005/8/layout/hierarchy2"/>
    <dgm:cxn modelId="{46EF7F7C-8D5B-495F-9BE5-69881FB60B26}" type="presOf" srcId="{6BCCF6D6-823E-4221-ADA0-5A0887127F27}" destId="{4B414D09-7B5E-418D-8EF7-BE189F2A9695}" srcOrd="0" destOrd="0" presId="urn:microsoft.com/office/officeart/2005/8/layout/hierarchy2"/>
    <dgm:cxn modelId="{311163EA-0F89-4F4F-9FCF-C0FB7BBA8DAE}" type="presOf" srcId="{770B5067-63B0-4A96-921A-55EAEE5088FD}" destId="{771FCCCB-4930-42C1-9BD1-22AF0AF19D8F}" srcOrd="0" destOrd="0" presId="urn:microsoft.com/office/officeart/2005/8/layout/hierarchy2"/>
    <dgm:cxn modelId="{395AFC7E-258F-43E1-9DD6-D34CB6F5F8A9}" type="presOf" srcId="{069FC403-A75C-4389-BAF0-BE7361129024}" destId="{FBFFD4F4-EC29-4A12-93DD-30D674191974}" srcOrd="1" destOrd="0" presId="urn:microsoft.com/office/officeart/2005/8/layout/hierarchy2"/>
    <dgm:cxn modelId="{0C7B77F0-27F5-4169-8D0F-145D0957A5F9}" srcId="{FE545D13-308A-4701-A96E-AEA333049F8F}" destId="{AC3EE305-0F31-48FC-934D-DE3AB08F205A}" srcOrd="0" destOrd="0" parTransId="{2C6FE9DA-2368-465C-8545-40DD1730548A}" sibTransId="{B28DDB31-6C74-4CB6-AD32-8E22125ED9FA}"/>
    <dgm:cxn modelId="{633B2047-F8AD-4CC1-BE38-E1B68C0C827D}" srcId="{AC3EE305-0F31-48FC-934D-DE3AB08F205A}" destId="{DE75D49B-88F6-437E-B55D-9E2A17B7C950}" srcOrd="0" destOrd="0" parTransId="{BCFD0635-C0D3-445B-84B8-4BB8948CF011}" sibTransId="{14A9C351-4A2C-411A-A06F-3825C5B2CFDD}"/>
    <dgm:cxn modelId="{0A3989F4-1707-4573-A1A0-31B07A1356B4}" type="presOf" srcId="{69BFC45A-4373-43B1-9B10-1527D7765D07}" destId="{B5FF37F3-F61A-4182-9229-8793BCE77070}" srcOrd="0" destOrd="0" presId="urn:microsoft.com/office/officeart/2005/8/layout/hierarchy2"/>
    <dgm:cxn modelId="{CBAC72CE-82E2-47B5-8583-FE74959F829A}" type="presOf" srcId="{069FC403-A75C-4389-BAF0-BE7361129024}" destId="{0EBFDBDC-F6C5-4274-AB89-DE1DF0CCD0EA}" srcOrd="0" destOrd="0" presId="urn:microsoft.com/office/officeart/2005/8/layout/hierarchy2"/>
    <dgm:cxn modelId="{48691437-5386-467F-844E-F5746DE1D3E8}" type="presOf" srcId="{97394B6C-802C-4274-8F60-C2B02E8E0C96}" destId="{5B2E84F6-3DFB-4C96-A67B-1B35472B43C6}" srcOrd="1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B0DB029C-7BEC-47BD-9340-FCE25439AD9D}" type="presOf" srcId="{FA256DBF-530C-4B05-A9AC-E05EC5FD0D97}" destId="{44F2939E-9127-4D04-A88E-87815A81364D}" srcOrd="0" destOrd="0" presId="urn:microsoft.com/office/officeart/2005/8/layout/hierarchy2"/>
    <dgm:cxn modelId="{9FD56EF3-9F1F-438A-81C3-CDAFB5D5563B}" srcId="{EC4B1505-0840-4D0D-9B40-5EE6D0CB54C9}" destId="{3F1D2B08-E1EB-409B-A319-B0FDDDFF487F}" srcOrd="0" destOrd="0" parTransId="{6BCCF6D6-823E-4221-ADA0-5A0887127F27}" sibTransId="{5FC76954-5B8E-4FFC-9178-A8F2E85F5420}"/>
    <dgm:cxn modelId="{66AFAC09-95B4-490C-9510-B7A1AA98028B}" type="presOf" srcId="{D2906BA9-91BD-4048-BF7B-6FCF1275BF20}" destId="{100BD66D-0A55-4EDC-9DBD-1F55D2219608}" srcOrd="1" destOrd="0" presId="urn:microsoft.com/office/officeart/2005/8/layout/hierarchy2"/>
    <dgm:cxn modelId="{3E32FD04-7B41-40BE-BB7D-D2ADF0F20E9C}" type="presOf" srcId="{D2906BA9-91BD-4048-BF7B-6FCF1275BF20}" destId="{5F9475ED-4894-4F2A-A4D4-62BB723B64FA}" srcOrd="0" destOrd="0" presId="urn:microsoft.com/office/officeart/2005/8/layout/hierarchy2"/>
    <dgm:cxn modelId="{0D15220A-7986-4185-8441-5773757DE397}" type="presOf" srcId="{E7B3D74C-2090-4220-B63A-E7EDEC90FB58}" destId="{FD8E9590-C094-44A1-BA31-AC4B40678700}" srcOrd="1" destOrd="0" presId="urn:microsoft.com/office/officeart/2005/8/layout/hierarchy2"/>
    <dgm:cxn modelId="{71252D24-A843-4B13-9CB5-FF74FBDD5EFC}" type="presOf" srcId="{FE545D13-308A-4701-A96E-AEA333049F8F}" destId="{486FBFDF-05BC-4205-9124-E626ACC21FF3}" srcOrd="0" destOrd="0" presId="urn:microsoft.com/office/officeart/2005/8/layout/hierarchy2"/>
    <dgm:cxn modelId="{D834D76A-4323-4ABE-82BA-0EAF8B443C1F}" type="presOf" srcId="{D4AB9990-47B4-41BF-A175-2BD6B69F3CDF}" destId="{CD73D8E6-2CE9-4AE1-A531-9E82F1953899}" srcOrd="0" destOrd="0" presId="urn:microsoft.com/office/officeart/2005/8/layout/hierarchy2"/>
    <dgm:cxn modelId="{2B02E3E5-C894-45E9-81A0-EE35AA67E1E4}" type="presOf" srcId="{A3CAFBFE-F77D-45A1-BC0A-64F25B4539A9}" destId="{9E2800A8-87BA-404B-8214-130F1F289EAB}" srcOrd="0" destOrd="0" presId="urn:microsoft.com/office/officeart/2005/8/layout/hierarchy2"/>
    <dgm:cxn modelId="{30B07D13-BA48-4DB6-84BB-FD7B32C44A8E}" srcId="{1BCE3F5F-099B-4BF0-A2A1-6860B8C18878}" destId="{7B202718-7AE3-42EF-AE44-6317E1499372}" srcOrd="0" destOrd="0" parTransId="{32E63E84-C707-4565-A5B0-E5268A2EE28B}" sibTransId="{1761B0E0-6ECC-4F41-98E0-FC52832260BB}"/>
    <dgm:cxn modelId="{B1C7ADA0-E040-4BB0-A7E9-6D955B675237}" type="presOf" srcId="{32E63E84-C707-4565-A5B0-E5268A2EE28B}" destId="{43531E13-A7B6-4EF3-B4E6-42180B6B20A6}" srcOrd="0" destOrd="0" presId="urn:microsoft.com/office/officeart/2005/8/layout/hierarchy2"/>
    <dgm:cxn modelId="{9AA2DCF3-8283-451E-A6E1-29419E934390}" type="presOf" srcId="{7B202718-7AE3-42EF-AE44-6317E1499372}" destId="{ED65CCBC-5D6B-4E8B-8785-02D29AF66B6B}" srcOrd="0" destOrd="0" presId="urn:microsoft.com/office/officeart/2005/8/layout/hierarchy2"/>
    <dgm:cxn modelId="{E6FC3546-5B3F-4670-B4F2-38FA3F4980AB}" type="presOf" srcId="{95EA1B52-41E0-4515-A1F8-BA5174ED3FA1}" destId="{667D04D8-873B-41B9-8246-3F07E0F719C5}" srcOrd="0" destOrd="0" presId="urn:microsoft.com/office/officeart/2005/8/layout/hierarchy2"/>
    <dgm:cxn modelId="{4BF740F3-FDDB-4C89-9396-74630F82219D}" type="presOf" srcId="{ADA98FCA-022A-4942-B699-9D57E4CF2BD9}" destId="{C54652F1-3A6F-47F7-95AC-D58629EE0864}" srcOrd="0" destOrd="0" presId="urn:microsoft.com/office/officeart/2005/8/layout/hierarchy2"/>
    <dgm:cxn modelId="{651F7C1A-4554-4E4A-8163-F46180C758B5}" type="presOf" srcId="{AE32AB54-F5B0-4D34-B0A0-7C6958300168}" destId="{8F860AE3-5FAD-4367-A3BE-4F6CEEE453ED}" srcOrd="1" destOrd="0" presId="urn:microsoft.com/office/officeart/2005/8/layout/hierarchy2"/>
    <dgm:cxn modelId="{1E3541C8-5A7F-44D7-B888-B912A0D6F967}" type="presOf" srcId="{6BCCF6D6-823E-4221-ADA0-5A0887127F27}" destId="{68BEF757-14B5-41E6-BE25-35A9E8CF253F}" srcOrd="1" destOrd="0" presId="urn:microsoft.com/office/officeart/2005/8/layout/hierarchy2"/>
    <dgm:cxn modelId="{24303F44-20E0-4A64-A0A6-9CFCFB4455FC}" type="presOf" srcId="{1BCE3F5F-099B-4BF0-A2A1-6860B8C18878}" destId="{BA833206-F8A9-46EC-9863-C396AD1DC565}" srcOrd="0" destOrd="0" presId="urn:microsoft.com/office/officeart/2005/8/layout/hierarchy2"/>
    <dgm:cxn modelId="{914D4529-E3D3-4401-990A-6FE6B17F298E}" type="presOf" srcId="{54C1FE01-4CE1-4914-BBE7-039CC67CEB32}" destId="{1F8C7F7B-0420-44DD-9569-71459C51ECEF}" srcOrd="0" destOrd="0" presId="urn:microsoft.com/office/officeart/2005/8/layout/hierarchy2"/>
    <dgm:cxn modelId="{21BF3991-7C65-4113-80C1-2D069A37CB66}" type="presOf" srcId="{6AF97142-F137-4F4A-A2DC-1375D63E8299}" destId="{F9B6DE27-641C-497B-A27A-6BC4EABD49FE}" srcOrd="0" destOrd="0" presId="urn:microsoft.com/office/officeart/2005/8/layout/hierarchy2"/>
    <dgm:cxn modelId="{43E00EE3-2125-4D14-AFEE-B18DC46655E2}" type="presOf" srcId="{17A2D598-FEA6-49D4-8636-C93938DDAB0F}" destId="{3FC29DDB-9353-4F01-B431-14E21BF3F414}" srcOrd="1" destOrd="0" presId="urn:microsoft.com/office/officeart/2005/8/layout/hierarchy2"/>
    <dgm:cxn modelId="{1D5DDF0A-A5C1-4CD0-A90A-215CCD0973B1}" type="presOf" srcId="{5996ECD7-6C1C-4FE4-8ED3-604EE5F5ABEE}" destId="{73D05B43-B061-4462-AC5B-ACBCF8F8EB3D}" srcOrd="1" destOrd="0" presId="urn:microsoft.com/office/officeart/2005/8/layout/hierarchy2"/>
    <dgm:cxn modelId="{57EB5C5D-C61A-4AF2-A57C-7EE460E01784}" type="presOf" srcId="{97394B6C-802C-4274-8F60-C2B02E8E0C96}" destId="{F937E72E-1CA8-44B1-9E39-A3EFA7418881}" srcOrd="0" destOrd="0" presId="urn:microsoft.com/office/officeart/2005/8/layout/hierarchy2"/>
    <dgm:cxn modelId="{84EC98EE-304B-45EB-96F1-AE49511A6203}" type="presOf" srcId="{122A3315-FBB6-49FE-9463-1910300AF903}" destId="{589089AF-9BC1-473B-8043-34DA2A274255}" srcOrd="0" destOrd="0" presId="urn:microsoft.com/office/officeart/2005/8/layout/hierarchy2"/>
    <dgm:cxn modelId="{7AB48B39-38A7-41E3-9EBF-E7CF14FC8E63}" type="presOf" srcId="{DE75D49B-88F6-437E-B55D-9E2A17B7C950}" destId="{2AA954A9-5651-4E4D-BE11-D482F36CA179}" srcOrd="0" destOrd="0" presId="urn:microsoft.com/office/officeart/2005/8/layout/hierarchy2"/>
    <dgm:cxn modelId="{BF5AF447-0A5B-4C25-A62C-93F7E667311A}" type="presOf" srcId="{08B538ED-29A4-42F7-B66A-4757B9CFC734}" destId="{098C32EE-4308-4153-BDC0-A1A8DFEA628C}" srcOrd="0" destOrd="0" presId="urn:microsoft.com/office/officeart/2005/8/layout/hierarchy2"/>
    <dgm:cxn modelId="{6219D221-E1F8-4D69-A99C-192A2F068E7B}" type="presOf" srcId="{E33D6A2A-7903-42BD-8CB8-CD322DC78D40}" destId="{551B32C1-B453-4E09-ABB5-50C6B0748679}" srcOrd="0" destOrd="0" presId="urn:microsoft.com/office/officeart/2005/8/layout/hierarchy2"/>
    <dgm:cxn modelId="{C94F3E18-6835-437E-B0E2-BD95EFEAB300}" type="presOf" srcId="{61C8DDAE-2A67-4ED4-B198-1B16A68DA17B}" destId="{00AA13B0-1E31-4B32-99CB-2B756B7252AE}" srcOrd="0" destOrd="0" presId="urn:microsoft.com/office/officeart/2005/8/layout/hierarchy2"/>
    <dgm:cxn modelId="{373F6DBD-8894-4CAD-B653-12ADD0D60010}" srcId="{69BFC45A-4373-43B1-9B10-1527D7765D07}" destId="{560B269D-2278-487B-996A-30451F503D87}" srcOrd="0" destOrd="0" parTransId="{F2D849C4-E9BC-4770-9CB0-573C70EFA644}" sibTransId="{02B4C3AB-DBA3-4CBB-BE92-9099E74A3E81}"/>
    <dgm:cxn modelId="{9175FE27-5C3B-4904-A2C9-80112BEF65F7}" srcId="{E33D6A2A-7903-42BD-8CB8-CD322DC78D40}" destId="{69BFC45A-4373-43B1-9B10-1527D7765D07}" srcOrd="2" destOrd="0" parTransId="{FA256DBF-530C-4B05-A9AC-E05EC5FD0D97}" sibTransId="{3373154E-1314-4F22-AEE3-7001D70D07B2}"/>
    <dgm:cxn modelId="{BDFE327D-872F-4D97-95D4-94DA44E6F512}" type="presOf" srcId="{F91FD0D1-B133-45FF-9411-E1C3FE6D7579}" destId="{BB564E36-2649-4352-8290-64C6D8AF64E2}" srcOrd="0" destOrd="0" presId="urn:microsoft.com/office/officeart/2005/8/layout/hierarchy2"/>
    <dgm:cxn modelId="{52DD4AB4-EDEB-4696-B42A-0150955C3C04}" srcId="{C799BD3D-656D-4A3C-963A-A4A63EFED678}" destId="{FE545D13-308A-4701-A96E-AEA333049F8F}" srcOrd="1" destOrd="0" parTransId="{069FC403-A75C-4389-BAF0-BE7361129024}" sibTransId="{25B92D5F-955A-455C-9159-A82319ABB7C9}"/>
    <dgm:cxn modelId="{A8D1C8E7-A0B4-4E98-A34F-F179DA51D844}" srcId="{69BFC45A-4373-43B1-9B10-1527D7765D07}" destId="{EC4B1505-0840-4D0D-9B40-5EE6D0CB54C9}" srcOrd="1" destOrd="0" parTransId="{54C1FE01-4CE1-4914-BBE7-039CC67CEB32}" sibTransId="{0369F29B-CC7C-46C4-8824-9B6D0D27DF2F}"/>
    <dgm:cxn modelId="{56815C77-2C5D-4337-9EFE-E95847BAA4D1}" type="presOf" srcId="{2C6FE9DA-2368-465C-8545-40DD1730548A}" destId="{4161E504-4D03-45B4-B685-03BCF252F340}" srcOrd="0" destOrd="0" presId="urn:microsoft.com/office/officeart/2005/8/layout/hierarchy2"/>
    <dgm:cxn modelId="{8261A205-9EFA-4F15-86A2-FB12436CE7E4}" type="presOf" srcId="{30B8C704-BBEA-4900-BBDB-F4657979D8B7}" destId="{A2AAB6D0-3287-478E-A3A9-40BD24447CD5}" srcOrd="1" destOrd="0" presId="urn:microsoft.com/office/officeart/2005/8/layout/hierarchy2"/>
    <dgm:cxn modelId="{B9D70772-46C0-4B71-8871-3F6C8C93A618}" type="presOf" srcId="{BB488776-22D5-4421-B6BE-E629223D54FE}" destId="{B205CF9F-E5EE-4083-B10B-D48D59F337C4}" srcOrd="0" destOrd="0" presId="urn:microsoft.com/office/officeart/2005/8/layout/hierarchy2"/>
    <dgm:cxn modelId="{5C980828-39E4-41D5-B6CF-18349E0639F8}" srcId="{35B304DE-86F0-4AF2-9219-8530FA8F1E3E}" destId="{D32FE481-FE6C-487B-BD21-6FBE5AF761F5}" srcOrd="0" destOrd="0" parTransId="{F67ED2FA-AA46-4BF5-8BE5-3F5D405E9C8B}" sibTransId="{21F3DAAF-30F3-4C54-9D78-32D83C79F66E}"/>
    <dgm:cxn modelId="{826E1595-76D9-448D-8C78-A67DB0610B55}" srcId="{95EA1B52-41E0-4515-A1F8-BA5174ED3FA1}" destId="{A9A8E28E-A8C7-40BE-BFC7-78F3FCB1BC1E}" srcOrd="0" destOrd="0" parTransId="{122A3315-FBB6-49FE-9463-1910300AF903}" sibTransId="{88E763C3-0DA7-403F-A858-C81C0D2EC07B}"/>
    <dgm:cxn modelId="{C9ACB771-4A98-44FB-9A22-112FBF3C6D26}" type="presOf" srcId="{F2D849C4-E9BC-4770-9CB0-573C70EFA644}" destId="{EA2B5E6A-FAE6-4608-95DC-1DAB04918917}" srcOrd="0" destOrd="0" presId="urn:microsoft.com/office/officeart/2005/8/layout/hierarchy2"/>
    <dgm:cxn modelId="{382FDCFC-4F5F-49FE-B265-3DFE60C66479}" type="presOf" srcId="{AC3EE305-0F31-48FC-934D-DE3AB08F205A}" destId="{E892EA5D-23FD-48B6-B280-3B770133673C}" srcOrd="0" destOrd="0" presId="urn:microsoft.com/office/officeart/2005/8/layout/hierarchy2"/>
    <dgm:cxn modelId="{F46CEC44-66DA-40A4-94EA-96C2828DCF5D}" srcId="{D4AB9990-47B4-41BF-A175-2BD6B69F3CDF}" destId="{95EA1B52-41E0-4515-A1F8-BA5174ED3FA1}" srcOrd="1" destOrd="0" parTransId="{0B949A29-EB62-4CC3-A411-09796343A617}" sibTransId="{DFA0951C-4C9C-442E-8AAD-4B8DC2CCF732}"/>
    <dgm:cxn modelId="{AFE493DA-4E0E-45E4-9F48-D8D05355E323}" type="presOf" srcId="{0B949A29-EB62-4CC3-A411-09796343A617}" destId="{752811A2-8A40-430C-B2D8-8207672CD77C}" srcOrd="0" destOrd="0" presId="urn:microsoft.com/office/officeart/2005/8/layout/hierarchy2"/>
    <dgm:cxn modelId="{52CFA58A-D568-4271-891F-EFA33EC2C7B4}" type="presOf" srcId="{770B5067-63B0-4A96-921A-55EAEE5088FD}" destId="{E75CA26B-3FFF-4547-AE4F-4FFBA3CF03A8}" srcOrd="1" destOrd="0" presId="urn:microsoft.com/office/officeart/2005/8/layout/hierarchy2"/>
    <dgm:cxn modelId="{A4F018C9-AC8A-4AC0-A9FB-F82D4EE946FC}" type="presOf" srcId="{EC4B1505-0840-4D0D-9B40-5EE6D0CB54C9}" destId="{F7BDB563-A55F-4E65-8EB1-FAAF85B07899}" srcOrd="0" destOrd="0" presId="urn:microsoft.com/office/officeart/2005/8/layout/hierarchy2"/>
    <dgm:cxn modelId="{7A3E1947-FB99-4B48-8693-A79CCFF14B6B}" type="presOf" srcId="{17A2D598-FEA6-49D4-8636-C93938DDAB0F}" destId="{C0D2A9E5-8790-4D23-904E-D4EBD7C73607}" srcOrd="0" destOrd="0" presId="urn:microsoft.com/office/officeart/2005/8/layout/hierarchy2"/>
    <dgm:cxn modelId="{37878AC3-2268-4A77-9C94-AD4DBA0A8624}" type="presOf" srcId="{9D83BDCA-7359-4B7D-B964-757303E4E73D}" destId="{6AE83810-C775-4D33-98F9-E2589551D738}" srcOrd="0" destOrd="0" presId="urn:microsoft.com/office/officeart/2005/8/layout/hierarchy2"/>
    <dgm:cxn modelId="{4C8B3B94-F48A-45EF-B31F-84ADB13C569E}" type="presOf" srcId="{6D0E93CD-D542-4CD0-897D-3297023A65F8}" destId="{0845FE05-137F-4B78-80B1-13E6467FF4EF}" srcOrd="0" destOrd="0" presId="urn:microsoft.com/office/officeart/2005/8/layout/hierarchy2"/>
    <dgm:cxn modelId="{79D094D1-4CCF-4A28-B384-A9B99C522840}" type="presOf" srcId="{E7B3D74C-2090-4220-B63A-E7EDEC90FB58}" destId="{EA825878-C3CD-44CD-9226-0D21913BB475}" srcOrd="0" destOrd="0" presId="urn:microsoft.com/office/officeart/2005/8/layout/hierarchy2"/>
    <dgm:cxn modelId="{7FAB2A18-F9E8-42C8-8C2A-B0D14C5E32D0}" type="presOf" srcId="{6AF97142-F137-4F4A-A2DC-1375D63E8299}" destId="{2F5E24EC-AC36-4627-AA2E-0697F44FF8BC}" srcOrd="1" destOrd="0" presId="urn:microsoft.com/office/officeart/2005/8/layout/hierarchy2"/>
    <dgm:cxn modelId="{D293EE58-3E35-4C5F-8324-81A16769263C}" type="presOf" srcId="{F2D849C4-E9BC-4770-9CB0-573C70EFA644}" destId="{218B7264-F034-4F61-BD1D-FD27DA40B9DF}" srcOrd="1" destOrd="0" presId="urn:microsoft.com/office/officeart/2005/8/layout/hierarchy2"/>
    <dgm:cxn modelId="{47D8AB6B-2F30-4752-B935-E2522B5148E4}" type="presOf" srcId="{5996ECD7-6C1C-4FE4-8ED3-604EE5F5ABEE}" destId="{6606857E-F3F1-483B-B8C5-F880093E43F9}" srcOrd="0" destOrd="0" presId="urn:microsoft.com/office/officeart/2005/8/layout/hierarchy2"/>
    <dgm:cxn modelId="{CB7D1171-55F8-4B64-8FC3-B221EB0083C3}" type="presOf" srcId="{08B538ED-29A4-42F7-B66A-4757B9CFC734}" destId="{D9D18A61-25E1-4358-A0F0-EC0424EDEDEB}" srcOrd="1" destOrd="0" presId="urn:microsoft.com/office/officeart/2005/8/layout/hierarchy2"/>
    <dgm:cxn modelId="{9BD08077-F4F2-458F-9C20-5DA9F7B0F6BB}" type="presOf" srcId="{7F78A439-3322-4B5D-9711-0BF9D42759EF}" destId="{B93449A6-16D5-4382-B908-4209348591E0}" srcOrd="0" destOrd="0" presId="urn:microsoft.com/office/officeart/2005/8/layout/hierarchy2"/>
    <dgm:cxn modelId="{C9A41DED-7A8B-4030-87EF-F3B70A07A94B}" srcId="{D4AB9990-47B4-41BF-A175-2BD6B69F3CDF}" destId="{3BC04F9D-25B6-4AF9-BCC8-F4B43F84B838}" srcOrd="0" destOrd="0" parTransId="{6AF97142-F137-4F4A-A2DC-1375D63E8299}" sibTransId="{DE8E6E8E-CFEE-4495-8BF9-220D3C4C0575}"/>
    <dgm:cxn modelId="{D13B4AA9-09E6-46C7-BE8D-1281D989E5CD}" srcId="{3BC04F9D-25B6-4AF9-BCC8-F4B43F84B838}" destId="{35B304DE-86F0-4AF2-9219-8530FA8F1E3E}" srcOrd="0" destOrd="0" parTransId="{08B538ED-29A4-42F7-B66A-4757B9CFC734}" sibTransId="{5CB10DDF-B679-4A1B-93E7-5B5F7D8F1B1D}"/>
    <dgm:cxn modelId="{F0AB9603-27A3-4B27-916B-50AD48F7AF31}" srcId="{ABA9EBCE-3700-4078-ADC9-8C3990898502}" destId="{1BCE3F5F-099B-4BF0-A2A1-6860B8C18878}" srcOrd="0" destOrd="0" parTransId="{E7B3D74C-2090-4220-B63A-E7EDEC90FB58}" sibTransId="{4707F4BB-18CD-46E2-9C0B-3617FD6E4E5B}"/>
    <dgm:cxn modelId="{8123D625-D969-4CFB-A6A3-F2BCF3206FE6}" srcId="{3F1D2B08-E1EB-409B-A319-B0FDDDFF487F}" destId="{F91FD0D1-B133-45FF-9411-E1C3FE6D7579}" srcOrd="0" destOrd="0" parTransId="{5996ECD7-6C1C-4FE4-8ED3-604EE5F5ABEE}" sibTransId="{32B27D8D-589E-43EF-8A57-5AB70C9CBF30}"/>
    <dgm:cxn modelId="{632F44AC-1571-4F35-81BC-A4116A169583}" type="presOf" srcId="{3F1D2B08-E1EB-409B-A319-B0FDDDFF487F}" destId="{28BDAC74-4252-4864-A579-C157DFA86316}" srcOrd="0" destOrd="0" presId="urn:microsoft.com/office/officeart/2005/8/layout/hierarchy2"/>
    <dgm:cxn modelId="{5A820189-43BF-4F91-A549-E9B93AEFCF32}" type="presOf" srcId="{122A3315-FBB6-49FE-9463-1910300AF903}" destId="{27953F4C-56F7-4140-9A6A-BB46E9E5FC2E}" srcOrd="1" destOrd="0" presId="urn:microsoft.com/office/officeart/2005/8/layout/hierarchy2"/>
    <dgm:cxn modelId="{F7C659E8-0F05-4081-81B9-C9AD03945FFE}" type="presOf" srcId="{3FD808B4-6948-4016-847D-E355336B812F}" destId="{8938F3C8-24AA-4B52-B820-A82B01A2EBDA}" srcOrd="0" destOrd="0" presId="urn:microsoft.com/office/officeart/2005/8/layout/hierarchy2"/>
    <dgm:cxn modelId="{CEE227BE-1E95-4DFB-993A-6BD9BEB230A0}" srcId="{E33D6A2A-7903-42BD-8CB8-CD322DC78D40}" destId="{C799BD3D-656D-4A3C-963A-A4A63EFED678}" srcOrd="1" destOrd="0" parTransId="{61C8DDAE-2A67-4ED4-B198-1B16A68DA17B}" sibTransId="{16245A9E-A984-43C7-A6D1-CA2413825834}"/>
    <dgm:cxn modelId="{EFCB5C3B-75D0-4A06-83FD-3467467D3CE9}" srcId="{6D0E93CD-D542-4CD0-897D-3297023A65F8}" destId="{7F78A439-3322-4B5D-9711-0BF9D42759EF}" srcOrd="0" destOrd="0" parTransId="{BB488776-22D5-4421-B6BE-E629223D54FE}" sibTransId="{9EBF3BB4-DE69-4129-A0D5-419B4E656ABA}"/>
    <dgm:cxn modelId="{6438015A-C465-4322-B6CB-CE1C011E335B}" type="presOf" srcId="{ADA98FCA-022A-4942-B699-9D57E4CF2BD9}" destId="{39E02781-FB6C-4768-BB0B-A0E321D8CC4F}" srcOrd="1" destOrd="0" presId="urn:microsoft.com/office/officeart/2005/8/layout/hierarchy2"/>
    <dgm:cxn modelId="{65997604-38F1-42B3-8244-839EF2E423CA}" type="presOf" srcId="{3068A969-A3DA-4AF1-AD80-D715DABA2B4E}" destId="{41C92880-187A-4552-9AA3-BF491FE8B480}" srcOrd="0" destOrd="0" presId="urn:microsoft.com/office/officeart/2005/8/layout/hierarchy2"/>
    <dgm:cxn modelId="{B4EE4371-3377-42C2-9352-64B2F718AFBB}" srcId="{3FD808B4-6948-4016-847D-E355336B812F}" destId="{3068A969-A3DA-4AF1-AD80-D715DABA2B4E}" srcOrd="0" destOrd="0" parTransId="{D2906BA9-91BD-4048-BF7B-6FCF1275BF20}" sibTransId="{F376D9F0-BBF3-42D2-AF7B-4A6267BF97D7}"/>
    <dgm:cxn modelId="{29DA44E9-2C4C-4B88-A092-56B49D5B0927}" type="presOf" srcId="{0B949A29-EB62-4CC3-A411-09796343A617}" destId="{DB29CBDF-C837-4765-BAC5-324516C85F03}" srcOrd="1" destOrd="0" presId="urn:microsoft.com/office/officeart/2005/8/layout/hierarchy2"/>
    <dgm:cxn modelId="{56761B2E-A123-440A-B646-4BA83A76CF22}" type="presOf" srcId="{C799BD3D-656D-4A3C-963A-A4A63EFED678}" destId="{AF5E0FC4-D4A3-44EB-AB2E-33C206259B77}" srcOrd="0" destOrd="0" presId="urn:microsoft.com/office/officeart/2005/8/layout/hierarchy2"/>
    <dgm:cxn modelId="{810EF087-CE15-4448-A702-3CC093DF9DF8}" srcId="{E33D6A2A-7903-42BD-8CB8-CD322DC78D40}" destId="{D4AB9990-47B4-41BF-A175-2BD6B69F3CDF}" srcOrd="0" destOrd="0" parTransId="{770B5067-63B0-4A96-921A-55EAEE5088FD}" sibTransId="{3C7FD6C2-A6DC-4224-BD66-8FBA43BFE79F}"/>
    <dgm:cxn modelId="{7A02A50D-CBB9-4BA8-A016-58A443F86D4F}" type="presOf" srcId="{AE32AB54-F5B0-4D34-B0A0-7C6958300168}" destId="{38C3CF34-A9D4-4D60-90C3-45649F0AF6E3}" srcOrd="0" destOrd="0" presId="urn:microsoft.com/office/officeart/2005/8/layout/hierarchy2"/>
    <dgm:cxn modelId="{488E45B3-2DC4-45E0-B146-F6C95868DB96}" type="presOf" srcId="{35B304DE-86F0-4AF2-9219-8530FA8F1E3E}" destId="{B409CAC9-6DB3-4E05-8278-D961AC5ECDE0}" srcOrd="0" destOrd="0" presId="urn:microsoft.com/office/officeart/2005/8/layout/hierarchy2"/>
    <dgm:cxn modelId="{4037043E-EDDA-44F6-B32B-7D26E2A2DE28}" type="presOf" srcId="{54C1FE01-4CE1-4914-BBE7-039CC67CEB32}" destId="{8B68BBE3-DB5C-4910-98BB-E60B309C70F5}" srcOrd="1" destOrd="0" presId="urn:microsoft.com/office/officeart/2005/8/layout/hierarchy2"/>
    <dgm:cxn modelId="{4109C519-EF0A-4096-981B-D0E55A617F06}" type="presOf" srcId="{560B269D-2278-487B-996A-30451F503D87}" destId="{91222DBB-88A0-4623-8599-E14E2C630354}" srcOrd="0" destOrd="0" presId="urn:microsoft.com/office/officeart/2005/8/layout/hierarchy2"/>
    <dgm:cxn modelId="{6370C321-EB98-4C4A-A8D5-1566D86214F9}" srcId="{560B269D-2278-487B-996A-30451F503D87}" destId="{3FD808B4-6948-4016-847D-E355336B812F}" srcOrd="0" destOrd="0" parTransId="{AE32AB54-F5B0-4D34-B0A0-7C6958300168}" sibTransId="{B2A3BA60-A4AA-4D8D-A125-77BE33E64C2F}"/>
    <dgm:cxn modelId="{7EFA9700-449B-4BB0-9686-1A286DF8A562}" srcId="{C799BD3D-656D-4A3C-963A-A4A63EFED678}" destId="{ABA9EBCE-3700-4078-ADC9-8C3990898502}" srcOrd="0" destOrd="0" parTransId="{30B8C704-BBEA-4900-BBDB-F4657979D8B7}" sibTransId="{848B655A-1B65-49C4-AB33-3B034B707D2A}"/>
    <dgm:cxn modelId="{22F04636-EC04-4A38-B42B-65DB530BD552}" srcId="{A9A8E28E-A8C7-40BE-BFC7-78F3FCB1BC1E}" destId="{A3CAFBFE-F77D-45A1-BC0A-64F25B4539A9}" srcOrd="0" destOrd="0" parTransId="{97394B6C-802C-4274-8F60-C2B02E8E0C96}" sibTransId="{39C2100B-3214-4BEA-8FC9-85F3EF4A41F3}"/>
    <dgm:cxn modelId="{E5BA915B-F4E7-497E-B786-B98162D1C340}" type="presOf" srcId="{32E63E84-C707-4565-A5B0-E5268A2EE28B}" destId="{31795BEB-2723-4BDB-9781-602573AE731F}" srcOrd="1" destOrd="0" presId="urn:microsoft.com/office/officeart/2005/8/layout/hierarchy2"/>
    <dgm:cxn modelId="{FC734DAB-FDF4-442E-B3FA-904F49D9091E}" srcId="{C799BD3D-656D-4A3C-963A-A4A63EFED678}" destId="{6D0E93CD-D542-4CD0-897D-3297023A65F8}" srcOrd="2" destOrd="0" parTransId="{ADA98FCA-022A-4942-B699-9D57E4CF2BD9}" sibTransId="{C5E084D8-BB2B-4D3A-BC46-6E4D99DD963A}"/>
    <dgm:cxn modelId="{D1960DBC-C016-4FE2-850A-BE0F2546403D}" type="presOf" srcId="{F67ED2FA-AA46-4BF5-8BE5-3F5D405E9C8B}" destId="{947FE53B-AA7D-48CE-BF75-89B035E82F41}" srcOrd="1" destOrd="0" presId="urn:microsoft.com/office/officeart/2005/8/layout/hierarchy2"/>
    <dgm:cxn modelId="{26E13E59-C4F8-43A9-BEFF-2B27C7262693}" type="presOf" srcId="{B7B2D398-622E-473C-B4AB-011B64EC3AE1}" destId="{1D19940B-98A4-4F65-AB2B-61C3328AC543}" srcOrd="0" destOrd="0" presId="urn:microsoft.com/office/officeart/2005/8/layout/hierarchy2"/>
    <dgm:cxn modelId="{751E1CD8-F251-4CFA-BDAB-B5D23BDDA3F4}" type="presOf" srcId="{F67ED2FA-AA46-4BF5-8BE5-3F5D405E9C8B}" destId="{2EFF74B4-1FCA-4EDA-9988-6CEBD5563962}" srcOrd="0" destOrd="0" presId="urn:microsoft.com/office/officeart/2005/8/layout/hierarchy2"/>
    <dgm:cxn modelId="{5325201A-5261-4ED1-9566-E853B6EB3543}" type="presOf" srcId="{A9A8E28E-A8C7-40BE-BFC7-78F3FCB1BC1E}" destId="{B4B9AC07-6DBD-4E4A-AB87-7D229B085FEA}" srcOrd="0" destOrd="0" presId="urn:microsoft.com/office/officeart/2005/8/layout/hierarchy2"/>
    <dgm:cxn modelId="{1DFAD72D-E624-4874-8C68-5CB62FB89624}" type="presOf" srcId="{30B8C704-BBEA-4900-BBDB-F4657979D8B7}" destId="{D0FE00BB-2884-49F7-AA11-68BC1FD09914}" srcOrd="0" destOrd="0" presId="urn:microsoft.com/office/officeart/2005/8/layout/hierarchy2"/>
    <dgm:cxn modelId="{CE505917-7729-440F-873E-A356C756A434}" type="presOf" srcId="{BCFD0635-C0D3-445B-84B8-4BB8948CF011}" destId="{F91148B0-6A88-48F1-B87B-449A8922CE47}" srcOrd="1" destOrd="0" presId="urn:microsoft.com/office/officeart/2005/8/layout/hierarchy2"/>
    <dgm:cxn modelId="{BA214ED4-E239-4EAB-8D72-BAAD53C57A80}" type="presOf" srcId="{BCFD0635-C0D3-445B-84B8-4BB8948CF011}" destId="{4E7164F2-BC4A-401A-854B-E056C94B8C7E}" srcOrd="0" destOrd="0" presId="urn:microsoft.com/office/officeart/2005/8/layout/hierarchy2"/>
    <dgm:cxn modelId="{0DC292E2-9689-43A5-A572-956960A66F0F}" type="presOf" srcId="{ABA9EBCE-3700-4078-ADC9-8C3990898502}" destId="{0CA395E9-67F2-4FAE-B2AF-5B97B973F6BE}" srcOrd="0" destOrd="0" presId="urn:microsoft.com/office/officeart/2005/8/layout/hierarchy2"/>
    <dgm:cxn modelId="{DC145633-39A0-4F8D-98FD-BC6C624237E2}" type="presOf" srcId="{3BC04F9D-25B6-4AF9-BCC8-F4B43F84B838}" destId="{89146AAB-FAB3-46BA-A57F-9E0359AF2ADF}" srcOrd="0" destOrd="0" presId="urn:microsoft.com/office/officeart/2005/8/layout/hierarchy2"/>
    <dgm:cxn modelId="{CF77F4A0-ED89-4AE4-908D-03E7AB786F2A}" type="presOf" srcId="{2C6FE9DA-2368-465C-8545-40DD1730548A}" destId="{185BDEEA-2289-44BD-99CD-CF3ED7AA55CB}" srcOrd="1" destOrd="0" presId="urn:microsoft.com/office/officeart/2005/8/layout/hierarchy2"/>
    <dgm:cxn modelId="{1BB2F297-DEB2-4AD8-8C33-6ED38B3CD269}" type="presOf" srcId="{FA256DBF-530C-4B05-A9AC-E05EC5FD0D97}" destId="{22A4DBE9-806E-4B6B-B42F-1A4E2DCB9C24}" srcOrd="1" destOrd="0" presId="urn:microsoft.com/office/officeart/2005/8/layout/hierarchy2"/>
    <dgm:cxn modelId="{9017CA6B-B1AD-4A6A-94AF-09EAA13131B8}" type="presOf" srcId="{61C8DDAE-2A67-4ED4-B198-1B16A68DA17B}" destId="{FABEF49E-BB43-41DC-B927-7E9D02347BC3}" srcOrd="1" destOrd="0" presId="urn:microsoft.com/office/officeart/2005/8/layout/hierarchy2"/>
    <dgm:cxn modelId="{91B83A91-0383-4911-AC32-6B2DA693C2E0}" srcId="{7F78A439-3322-4B5D-9711-0BF9D42759EF}" destId="{B7B2D398-622E-473C-B4AB-011B64EC3AE1}" srcOrd="0" destOrd="0" parTransId="{17A2D598-FEA6-49D4-8636-C93938DDAB0F}" sibTransId="{70519284-7619-471F-9D47-7F385C2B1548}"/>
    <dgm:cxn modelId="{F44FB56D-B036-4A4B-8ED4-9F1491510FFC}" type="presParOf" srcId="{6AE83810-C775-4D33-98F9-E2589551D738}" destId="{A1743DB4-FA46-4426-8298-0F4CE9F299D3}" srcOrd="0" destOrd="0" presId="urn:microsoft.com/office/officeart/2005/8/layout/hierarchy2"/>
    <dgm:cxn modelId="{F90D1018-C9B8-41E1-907F-64F055AD25F5}" type="presParOf" srcId="{A1743DB4-FA46-4426-8298-0F4CE9F299D3}" destId="{551B32C1-B453-4E09-ABB5-50C6B0748679}" srcOrd="0" destOrd="0" presId="urn:microsoft.com/office/officeart/2005/8/layout/hierarchy2"/>
    <dgm:cxn modelId="{DF863044-5DD0-4612-A433-CD56B9AF5C4C}" type="presParOf" srcId="{A1743DB4-FA46-4426-8298-0F4CE9F299D3}" destId="{86AACBB4-5A07-4664-BB3C-72243A5EAE7F}" srcOrd="1" destOrd="0" presId="urn:microsoft.com/office/officeart/2005/8/layout/hierarchy2"/>
    <dgm:cxn modelId="{E2297F6F-759D-4C60-B154-21B50C91060C}" type="presParOf" srcId="{86AACBB4-5A07-4664-BB3C-72243A5EAE7F}" destId="{771FCCCB-4930-42C1-9BD1-22AF0AF19D8F}" srcOrd="0" destOrd="0" presId="urn:microsoft.com/office/officeart/2005/8/layout/hierarchy2"/>
    <dgm:cxn modelId="{3FF80EDE-DC74-453E-94F0-ADF230653864}" type="presParOf" srcId="{771FCCCB-4930-42C1-9BD1-22AF0AF19D8F}" destId="{E75CA26B-3FFF-4547-AE4F-4FFBA3CF03A8}" srcOrd="0" destOrd="0" presId="urn:microsoft.com/office/officeart/2005/8/layout/hierarchy2"/>
    <dgm:cxn modelId="{6059BD85-65DC-42C2-AD5A-75EDC25455E8}" type="presParOf" srcId="{86AACBB4-5A07-4664-BB3C-72243A5EAE7F}" destId="{D9FB92BA-65DB-4A11-9B31-382607C5127A}" srcOrd="1" destOrd="0" presId="urn:microsoft.com/office/officeart/2005/8/layout/hierarchy2"/>
    <dgm:cxn modelId="{8D4F7403-3D45-4A16-8D53-D79837AD7770}" type="presParOf" srcId="{D9FB92BA-65DB-4A11-9B31-382607C5127A}" destId="{CD73D8E6-2CE9-4AE1-A531-9E82F1953899}" srcOrd="0" destOrd="0" presId="urn:microsoft.com/office/officeart/2005/8/layout/hierarchy2"/>
    <dgm:cxn modelId="{DE1FB3E3-D3F5-4932-8E17-B19B34E244D0}" type="presParOf" srcId="{D9FB92BA-65DB-4A11-9B31-382607C5127A}" destId="{C075C3B3-5926-42A0-AED0-A9391BD5EDCE}" srcOrd="1" destOrd="0" presId="urn:microsoft.com/office/officeart/2005/8/layout/hierarchy2"/>
    <dgm:cxn modelId="{242588A2-5F8C-48C8-A9D1-80D5CEB8687B}" type="presParOf" srcId="{C075C3B3-5926-42A0-AED0-A9391BD5EDCE}" destId="{F9B6DE27-641C-497B-A27A-6BC4EABD49FE}" srcOrd="0" destOrd="0" presId="urn:microsoft.com/office/officeart/2005/8/layout/hierarchy2"/>
    <dgm:cxn modelId="{FE64327F-409F-4D37-9994-E1242769D86E}" type="presParOf" srcId="{F9B6DE27-641C-497B-A27A-6BC4EABD49FE}" destId="{2F5E24EC-AC36-4627-AA2E-0697F44FF8BC}" srcOrd="0" destOrd="0" presId="urn:microsoft.com/office/officeart/2005/8/layout/hierarchy2"/>
    <dgm:cxn modelId="{3FF927F7-F240-4120-B46B-C8D279D31B9F}" type="presParOf" srcId="{C075C3B3-5926-42A0-AED0-A9391BD5EDCE}" destId="{11E0D200-E8FD-492F-ABC9-D8886931038A}" srcOrd="1" destOrd="0" presId="urn:microsoft.com/office/officeart/2005/8/layout/hierarchy2"/>
    <dgm:cxn modelId="{6261BEB0-DE0A-40D8-B5DD-E803B8C49825}" type="presParOf" srcId="{11E0D200-E8FD-492F-ABC9-D8886931038A}" destId="{89146AAB-FAB3-46BA-A57F-9E0359AF2ADF}" srcOrd="0" destOrd="0" presId="urn:microsoft.com/office/officeart/2005/8/layout/hierarchy2"/>
    <dgm:cxn modelId="{DDAC7B9E-5385-4B4D-9F79-90C478C662A7}" type="presParOf" srcId="{11E0D200-E8FD-492F-ABC9-D8886931038A}" destId="{9C28F83F-DDAF-43C1-B365-69E5D274D266}" srcOrd="1" destOrd="0" presId="urn:microsoft.com/office/officeart/2005/8/layout/hierarchy2"/>
    <dgm:cxn modelId="{0AA0A2A4-F2D1-4D32-87E6-6D6043580EDA}" type="presParOf" srcId="{9C28F83F-DDAF-43C1-B365-69E5D274D266}" destId="{098C32EE-4308-4153-BDC0-A1A8DFEA628C}" srcOrd="0" destOrd="0" presId="urn:microsoft.com/office/officeart/2005/8/layout/hierarchy2"/>
    <dgm:cxn modelId="{62A94317-E049-46F8-828A-075548DB427B}" type="presParOf" srcId="{098C32EE-4308-4153-BDC0-A1A8DFEA628C}" destId="{D9D18A61-25E1-4358-A0F0-EC0424EDEDEB}" srcOrd="0" destOrd="0" presId="urn:microsoft.com/office/officeart/2005/8/layout/hierarchy2"/>
    <dgm:cxn modelId="{F4EEC5AF-8C5B-4C68-9557-8B2CC55DAB56}" type="presParOf" srcId="{9C28F83F-DDAF-43C1-B365-69E5D274D266}" destId="{D87D8524-639F-4241-8E9C-988C6259DFB3}" srcOrd="1" destOrd="0" presId="urn:microsoft.com/office/officeart/2005/8/layout/hierarchy2"/>
    <dgm:cxn modelId="{3E8C3C6E-A077-4DA9-9151-D75530E4A6BF}" type="presParOf" srcId="{D87D8524-639F-4241-8E9C-988C6259DFB3}" destId="{B409CAC9-6DB3-4E05-8278-D961AC5ECDE0}" srcOrd="0" destOrd="0" presId="urn:microsoft.com/office/officeart/2005/8/layout/hierarchy2"/>
    <dgm:cxn modelId="{0256D396-1D43-4AC5-9EDB-FB557EDE0900}" type="presParOf" srcId="{D87D8524-639F-4241-8E9C-988C6259DFB3}" destId="{4F728211-8083-4ABA-B23D-64A7B15BEA76}" srcOrd="1" destOrd="0" presId="urn:microsoft.com/office/officeart/2005/8/layout/hierarchy2"/>
    <dgm:cxn modelId="{3D3D1FF5-6A33-4710-ABBE-981C6F33D466}" type="presParOf" srcId="{4F728211-8083-4ABA-B23D-64A7B15BEA76}" destId="{2EFF74B4-1FCA-4EDA-9988-6CEBD5563962}" srcOrd="0" destOrd="0" presId="urn:microsoft.com/office/officeart/2005/8/layout/hierarchy2"/>
    <dgm:cxn modelId="{52E50E74-8CF7-4EB1-AFA8-F7708D2CA126}" type="presParOf" srcId="{2EFF74B4-1FCA-4EDA-9988-6CEBD5563962}" destId="{947FE53B-AA7D-48CE-BF75-89B035E82F41}" srcOrd="0" destOrd="0" presId="urn:microsoft.com/office/officeart/2005/8/layout/hierarchy2"/>
    <dgm:cxn modelId="{B034BF27-E54D-4EAC-B3BC-9986783CE280}" type="presParOf" srcId="{4F728211-8083-4ABA-B23D-64A7B15BEA76}" destId="{DB1E3D91-3A81-4141-AF7E-B2EFF3362ABD}" srcOrd="1" destOrd="0" presId="urn:microsoft.com/office/officeart/2005/8/layout/hierarchy2"/>
    <dgm:cxn modelId="{CD8927D4-774E-4AE5-A77C-5EE317CF8F97}" type="presParOf" srcId="{DB1E3D91-3A81-4141-AF7E-B2EFF3362ABD}" destId="{BD8F3B91-CFA8-4AFC-85B4-A42BD717E14C}" srcOrd="0" destOrd="0" presId="urn:microsoft.com/office/officeart/2005/8/layout/hierarchy2"/>
    <dgm:cxn modelId="{E55FA591-5E32-4683-A880-B2C442EC99E2}" type="presParOf" srcId="{DB1E3D91-3A81-4141-AF7E-B2EFF3362ABD}" destId="{8E427C36-4BF5-49BD-AB3A-3EFDAD202DC7}" srcOrd="1" destOrd="0" presId="urn:microsoft.com/office/officeart/2005/8/layout/hierarchy2"/>
    <dgm:cxn modelId="{465A2966-1131-41D0-98B1-37465D15D912}" type="presParOf" srcId="{C075C3B3-5926-42A0-AED0-A9391BD5EDCE}" destId="{752811A2-8A40-430C-B2D8-8207672CD77C}" srcOrd="2" destOrd="0" presId="urn:microsoft.com/office/officeart/2005/8/layout/hierarchy2"/>
    <dgm:cxn modelId="{E666DD1F-A45B-40CD-99E1-3ACA730C988D}" type="presParOf" srcId="{752811A2-8A40-430C-B2D8-8207672CD77C}" destId="{DB29CBDF-C837-4765-BAC5-324516C85F03}" srcOrd="0" destOrd="0" presId="urn:microsoft.com/office/officeart/2005/8/layout/hierarchy2"/>
    <dgm:cxn modelId="{D70AB35B-6A69-4105-B186-4BAD68D723C1}" type="presParOf" srcId="{C075C3B3-5926-42A0-AED0-A9391BD5EDCE}" destId="{E6CC1801-C19B-4DBD-BA68-07AB381B3457}" srcOrd="3" destOrd="0" presId="urn:microsoft.com/office/officeart/2005/8/layout/hierarchy2"/>
    <dgm:cxn modelId="{C694F3C3-647A-4718-AEED-B8227E09C550}" type="presParOf" srcId="{E6CC1801-C19B-4DBD-BA68-07AB381B3457}" destId="{667D04D8-873B-41B9-8246-3F07E0F719C5}" srcOrd="0" destOrd="0" presId="urn:microsoft.com/office/officeart/2005/8/layout/hierarchy2"/>
    <dgm:cxn modelId="{300E30E3-2D53-44EA-9709-B99B867A9881}" type="presParOf" srcId="{E6CC1801-C19B-4DBD-BA68-07AB381B3457}" destId="{517FBB72-1CA2-4672-A1EC-2C23B654DB69}" srcOrd="1" destOrd="0" presId="urn:microsoft.com/office/officeart/2005/8/layout/hierarchy2"/>
    <dgm:cxn modelId="{ABC96C18-2649-43DC-BC18-DC88BBACA7AA}" type="presParOf" srcId="{517FBB72-1CA2-4672-A1EC-2C23B654DB69}" destId="{589089AF-9BC1-473B-8043-34DA2A274255}" srcOrd="0" destOrd="0" presId="urn:microsoft.com/office/officeart/2005/8/layout/hierarchy2"/>
    <dgm:cxn modelId="{E8BF266A-0EC5-410A-A903-68841854BD11}" type="presParOf" srcId="{589089AF-9BC1-473B-8043-34DA2A274255}" destId="{27953F4C-56F7-4140-9A6A-BB46E9E5FC2E}" srcOrd="0" destOrd="0" presId="urn:microsoft.com/office/officeart/2005/8/layout/hierarchy2"/>
    <dgm:cxn modelId="{7C6EBBD4-FCCA-4056-BBAC-B68388E35B0E}" type="presParOf" srcId="{517FBB72-1CA2-4672-A1EC-2C23B654DB69}" destId="{8342F5B9-ABB2-46DC-BD37-2A2E7A06BD0C}" srcOrd="1" destOrd="0" presId="urn:microsoft.com/office/officeart/2005/8/layout/hierarchy2"/>
    <dgm:cxn modelId="{3E525A33-C301-49D0-9995-55B2FCD90CE1}" type="presParOf" srcId="{8342F5B9-ABB2-46DC-BD37-2A2E7A06BD0C}" destId="{B4B9AC07-6DBD-4E4A-AB87-7D229B085FEA}" srcOrd="0" destOrd="0" presId="urn:microsoft.com/office/officeart/2005/8/layout/hierarchy2"/>
    <dgm:cxn modelId="{867CC1CD-F5E7-4999-A5DA-EB0E79563196}" type="presParOf" srcId="{8342F5B9-ABB2-46DC-BD37-2A2E7A06BD0C}" destId="{65E631FA-9971-45BD-9662-3F8167584BB0}" srcOrd="1" destOrd="0" presId="urn:microsoft.com/office/officeart/2005/8/layout/hierarchy2"/>
    <dgm:cxn modelId="{D97C64D7-F71E-4C8C-80EA-8F270FB18E74}" type="presParOf" srcId="{65E631FA-9971-45BD-9662-3F8167584BB0}" destId="{F937E72E-1CA8-44B1-9E39-A3EFA7418881}" srcOrd="0" destOrd="0" presId="urn:microsoft.com/office/officeart/2005/8/layout/hierarchy2"/>
    <dgm:cxn modelId="{4E19C399-57F0-4DCE-A567-7A10D94165C4}" type="presParOf" srcId="{F937E72E-1CA8-44B1-9E39-A3EFA7418881}" destId="{5B2E84F6-3DFB-4C96-A67B-1B35472B43C6}" srcOrd="0" destOrd="0" presId="urn:microsoft.com/office/officeart/2005/8/layout/hierarchy2"/>
    <dgm:cxn modelId="{5E60FC69-24F0-4D5B-9737-4F6787B06BA0}" type="presParOf" srcId="{65E631FA-9971-45BD-9662-3F8167584BB0}" destId="{A2D1696D-1064-43F3-9C2B-7F0E4CA23587}" srcOrd="1" destOrd="0" presId="urn:microsoft.com/office/officeart/2005/8/layout/hierarchy2"/>
    <dgm:cxn modelId="{EEE0927A-C911-4085-9B4B-B92AE2717E42}" type="presParOf" srcId="{A2D1696D-1064-43F3-9C2B-7F0E4CA23587}" destId="{9E2800A8-87BA-404B-8214-130F1F289EAB}" srcOrd="0" destOrd="0" presId="urn:microsoft.com/office/officeart/2005/8/layout/hierarchy2"/>
    <dgm:cxn modelId="{1F7E97C2-CF7D-4B5C-AFDD-9F88C755D052}" type="presParOf" srcId="{A2D1696D-1064-43F3-9C2B-7F0E4CA23587}" destId="{2DB34A2C-B0B6-47E8-A2D8-AD380D242CA5}" srcOrd="1" destOrd="0" presId="urn:microsoft.com/office/officeart/2005/8/layout/hierarchy2"/>
    <dgm:cxn modelId="{D43B68D5-5E45-45C0-A49C-081A496A6959}" type="presParOf" srcId="{86AACBB4-5A07-4664-BB3C-72243A5EAE7F}" destId="{00AA13B0-1E31-4B32-99CB-2B756B7252AE}" srcOrd="2" destOrd="0" presId="urn:microsoft.com/office/officeart/2005/8/layout/hierarchy2"/>
    <dgm:cxn modelId="{A6AC1A75-4F64-4140-9662-E319AFAB9835}" type="presParOf" srcId="{00AA13B0-1E31-4B32-99CB-2B756B7252AE}" destId="{FABEF49E-BB43-41DC-B927-7E9D02347BC3}" srcOrd="0" destOrd="0" presId="urn:microsoft.com/office/officeart/2005/8/layout/hierarchy2"/>
    <dgm:cxn modelId="{3755A827-F894-4000-9A01-DD2780986FBD}" type="presParOf" srcId="{86AACBB4-5A07-4664-BB3C-72243A5EAE7F}" destId="{7F2651DB-A51D-461C-9D74-24EA4ADFD0EC}" srcOrd="3" destOrd="0" presId="urn:microsoft.com/office/officeart/2005/8/layout/hierarchy2"/>
    <dgm:cxn modelId="{58535B53-3158-405D-939B-414633AEF917}" type="presParOf" srcId="{7F2651DB-A51D-461C-9D74-24EA4ADFD0EC}" destId="{AF5E0FC4-D4A3-44EB-AB2E-33C206259B77}" srcOrd="0" destOrd="0" presId="urn:microsoft.com/office/officeart/2005/8/layout/hierarchy2"/>
    <dgm:cxn modelId="{999B3A8B-FFDB-4F11-8541-7D806AD11392}" type="presParOf" srcId="{7F2651DB-A51D-461C-9D74-24EA4ADFD0EC}" destId="{F6ABE834-450F-4622-BBAE-F4F49F6AF5F0}" srcOrd="1" destOrd="0" presId="urn:microsoft.com/office/officeart/2005/8/layout/hierarchy2"/>
    <dgm:cxn modelId="{3D5CCFE7-61D8-461D-86A4-8B07BBAB4DB6}" type="presParOf" srcId="{F6ABE834-450F-4622-BBAE-F4F49F6AF5F0}" destId="{D0FE00BB-2884-49F7-AA11-68BC1FD09914}" srcOrd="0" destOrd="0" presId="urn:microsoft.com/office/officeart/2005/8/layout/hierarchy2"/>
    <dgm:cxn modelId="{3954A180-0716-4DD2-A921-E6272DDBC881}" type="presParOf" srcId="{D0FE00BB-2884-49F7-AA11-68BC1FD09914}" destId="{A2AAB6D0-3287-478E-A3A9-40BD24447CD5}" srcOrd="0" destOrd="0" presId="urn:microsoft.com/office/officeart/2005/8/layout/hierarchy2"/>
    <dgm:cxn modelId="{8EDB5C3D-3B73-4AA9-92A5-68353505CD72}" type="presParOf" srcId="{F6ABE834-450F-4622-BBAE-F4F49F6AF5F0}" destId="{B8B5E12F-277B-47F0-A19B-44F03BF086BF}" srcOrd="1" destOrd="0" presId="urn:microsoft.com/office/officeart/2005/8/layout/hierarchy2"/>
    <dgm:cxn modelId="{BE97444E-5665-44C5-8F42-C770B87A78E3}" type="presParOf" srcId="{B8B5E12F-277B-47F0-A19B-44F03BF086BF}" destId="{0CA395E9-67F2-4FAE-B2AF-5B97B973F6BE}" srcOrd="0" destOrd="0" presId="urn:microsoft.com/office/officeart/2005/8/layout/hierarchy2"/>
    <dgm:cxn modelId="{7F2C3AB2-481A-41C0-A597-4A7DE8836DB1}" type="presParOf" srcId="{B8B5E12F-277B-47F0-A19B-44F03BF086BF}" destId="{9C7B6050-B9E2-40E1-8F8B-23563BAD0A1D}" srcOrd="1" destOrd="0" presId="urn:microsoft.com/office/officeart/2005/8/layout/hierarchy2"/>
    <dgm:cxn modelId="{6A219B95-4CE0-45A2-9A9E-B1B8B63A27CE}" type="presParOf" srcId="{9C7B6050-B9E2-40E1-8F8B-23563BAD0A1D}" destId="{EA825878-C3CD-44CD-9226-0D21913BB475}" srcOrd="0" destOrd="0" presId="urn:microsoft.com/office/officeart/2005/8/layout/hierarchy2"/>
    <dgm:cxn modelId="{37319B47-49DA-4C1C-A081-C3DD058539FF}" type="presParOf" srcId="{EA825878-C3CD-44CD-9226-0D21913BB475}" destId="{FD8E9590-C094-44A1-BA31-AC4B40678700}" srcOrd="0" destOrd="0" presId="urn:microsoft.com/office/officeart/2005/8/layout/hierarchy2"/>
    <dgm:cxn modelId="{B3D43AF6-46B7-4167-AB8E-8185D8BE32EB}" type="presParOf" srcId="{9C7B6050-B9E2-40E1-8F8B-23563BAD0A1D}" destId="{0231262E-6416-43C7-9E79-36E150483534}" srcOrd="1" destOrd="0" presId="urn:microsoft.com/office/officeart/2005/8/layout/hierarchy2"/>
    <dgm:cxn modelId="{60BA733B-9537-4DB8-811C-A382991E8F2D}" type="presParOf" srcId="{0231262E-6416-43C7-9E79-36E150483534}" destId="{BA833206-F8A9-46EC-9863-C396AD1DC565}" srcOrd="0" destOrd="0" presId="urn:microsoft.com/office/officeart/2005/8/layout/hierarchy2"/>
    <dgm:cxn modelId="{14314CC5-2394-4B09-BE0E-54FA4CADE2A0}" type="presParOf" srcId="{0231262E-6416-43C7-9E79-36E150483534}" destId="{8076AB4A-55F2-41EF-84AF-111C29E7123F}" srcOrd="1" destOrd="0" presId="urn:microsoft.com/office/officeart/2005/8/layout/hierarchy2"/>
    <dgm:cxn modelId="{7B3998D7-1C6C-478B-B305-E3FAA62B5065}" type="presParOf" srcId="{8076AB4A-55F2-41EF-84AF-111C29E7123F}" destId="{43531E13-A7B6-4EF3-B4E6-42180B6B20A6}" srcOrd="0" destOrd="0" presId="urn:microsoft.com/office/officeart/2005/8/layout/hierarchy2"/>
    <dgm:cxn modelId="{F85D0FD3-8CFA-4894-99C7-599DDA3D2BC1}" type="presParOf" srcId="{43531E13-A7B6-4EF3-B4E6-42180B6B20A6}" destId="{31795BEB-2723-4BDB-9781-602573AE731F}" srcOrd="0" destOrd="0" presId="urn:microsoft.com/office/officeart/2005/8/layout/hierarchy2"/>
    <dgm:cxn modelId="{18183BB2-8825-42E8-BDEB-274EFB1B02B8}" type="presParOf" srcId="{8076AB4A-55F2-41EF-84AF-111C29E7123F}" destId="{AA6145EF-3382-4604-8297-F8C8A5952B00}" srcOrd="1" destOrd="0" presId="urn:microsoft.com/office/officeart/2005/8/layout/hierarchy2"/>
    <dgm:cxn modelId="{7474AAA2-736D-4507-837F-09FFACD7F6CF}" type="presParOf" srcId="{AA6145EF-3382-4604-8297-F8C8A5952B00}" destId="{ED65CCBC-5D6B-4E8B-8785-02D29AF66B6B}" srcOrd="0" destOrd="0" presId="urn:microsoft.com/office/officeart/2005/8/layout/hierarchy2"/>
    <dgm:cxn modelId="{7CCB4F27-7133-44D3-A8EB-D340DF157350}" type="presParOf" srcId="{AA6145EF-3382-4604-8297-F8C8A5952B00}" destId="{E18038E2-FA5D-42DF-9754-7D6005839D5B}" srcOrd="1" destOrd="0" presId="urn:microsoft.com/office/officeart/2005/8/layout/hierarchy2"/>
    <dgm:cxn modelId="{E2488E5B-1A65-4D56-8342-B3B81B361304}" type="presParOf" srcId="{F6ABE834-450F-4622-BBAE-F4F49F6AF5F0}" destId="{0EBFDBDC-F6C5-4274-AB89-DE1DF0CCD0EA}" srcOrd="2" destOrd="0" presId="urn:microsoft.com/office/officeart/2005/8/layout/hierarchy2"/>
    <dgm:cxn modelId="{0D8A307E-A24E-4DC8-BDBA-A74BEB49ED7C}" type="presParOf" srcId="{0EBFDBDC-F6C5-4274-AB89-DE1DF0CCD0EA}" destId="{FBFFD4F4-EC29-4A12-93DD-30D674191974}" srcOrd="0" destOrd="0" presId="urn:microsoft.com/office/officeart/2005/8/layout/hierarchy2"/>
    <dgm:cxn modelId="{B3326598-4C2E-41C8-BC62-9717AECADBD9}" type="presParOf" srcId="{F6ABE834-450F-4622-BBAE-F4F49F6AF5F0}" destId="{FB3DF568-B69F-4F63-BBF2-92A7B97AEF38}" srcOrd="3" destOrd="0" presId="urn:microsoft.com/office/officeart/2005/8/layout/hierarchy2"/>
    <dgm:cxn modelId="{552C85B2-A764-49CA-91BB-F8EAF24079E0}" type="presParOf" srcId="{FB3DF568-B69F-4F63-BBF2-92A7B97AEF38}" destId="{486FBFDF-05BC-4205-9124-E626ACC21FF3}" srcOrd="0" destOrd="0" presId="urn:microsoft.com/office/officeart/2005/8/layout/hierarchy2"/>
    <dgm:cxn modelId="{EA515012-D7C3-4744-9749-4D56DFC92C4B}" type="presParOf" srcId="{FB3DF568-B69F-4F63-BBF2-92A7B97AEF38}" destId="{CB365073-C72E-49CC-A019-62758D28470E}" srcOrd="1" destOrd="0" presId="urn:microsoft.com/office/officeart/2005/8/layout/hierarchy2"/>
    <dgm:cxn modelId="{84F801C5-1631-4042-A0A7-AA017845FFB2}" type="presParOf" srcId="{CB365073-C72E-49CC-A019-62758D28470E}" destId="{4161E504-4D03-45B4-B685-03BCF252F340}" srcOrd="0" destOrd="0" presId="urn:microsoft.com/office/officeart/2005/8/layout/hierarchy2"/>
    <dgm:cxn modelId="{4C0EE35B-C1AA-40A4-AAC4-C7B471E01277}" type="presParOf" srcId="{4161E504-4D03-45B4-B685-03BCF252F340}" destId="{185BDEEA-2289-44BD-99CD-CF3ED7AA55CB}" srcOrd="0" destOrd="0" presId="urn:microsoft.com/office/officeart/2005/8/layout/hierarchy2"/>
    <dgm:cxn modelId="{E04791F8-FB6A-476C-A014-E5BA55F2F780}" type="presParOf" srcId="{CB365073-C72E-49CC-A019-62758D28470E}" destId="{508284FD-C403-4FB1-B6B9-E79443E154C2}" srcOrd="1" destOrd="0" presId="urn:microsoft.com/office/officeart/2005/8/layout/hierarchy2"/>
    <dgm:cxn modelId="{8AB73554-CF1A-43B8-8CC4-3EA5D96418EC}" type="presParOf" srcId="{508284FD-C403-4FB1-B6B9-E79443E154C2}" destId="{E892EA5D-23FD-48B6-B280-3B770133673C}" srcOrd="0" destOrd="0" presId="urn:microsoft.com/office/officeart/2005/8/layout/hierarchy2"/>
    <dgm:cxn modelId="{087FA814-E66E-4F92-A9DF-20AEEAB9A6F1}" type="presParOf" srcId="{508284FD-C403-4FB1-B6B9-E79443E154C2}" destId="{40707A1A-F6C1-4FC1-8F1D-7BC6803CCE75}" srcOrd="1" destOrd="0" presId="urn:microsoft.com/office/officeart/2005/8/layout/hierarchy2"/>
    <dgm:cxn modelId="{06E3A73D-0217-4C46-88C7-627FE769D124}" type="presParOf" srcId="{40707A1A-F6C1-4FC1-8F1D-7BC6803CCE75}" destId="{4E7164F2-BC4A-401A-854B-E056C94B8C7E}" srcOrd="0" destOrd="0" presId="urn:microsoft.com/office/officeart/2005/8/layout/hierarchy2"/>
    <dgm:cxn modelId="{2893D4C9-2CD2-4E33-9A61-D4AFE5C6C758}" type="presParOf" srcId="{4E7164F2-BC4A-401A-854B-E056C94B8C7E}" destId="{F91148B0-6A88-48F1-B87B-449A8922CE47}" srcOrd="0" destOrd="0" presId="urn:microsoft.com/office/officeart/2005/8/layout/hierarchy2"/>
    <dgm:cxn modelId="{3B9C9FCE-7F38-4E6F-AF09-CE58BF13DF13}" type="presParOf" srcId="{40707A1A-F6C1-4FC1-8F1D-7BC6803CCE75}" destId="{551B4D9C-2C9F-42A5-B431-0C305EEC5846}" srcOrd="1" destOrd="0" presId="urn:microsoft.com/office/officeart/2005/8/layout/hierarchy2"/>
    <dgm:cxn modelId="{CC03021A-DE70-4035-BF12-20817F000366}" type="presParOf" srcId="{551B4D9C-2C9F-42A5-B431-0C305EEC5846}" destId="{2AA954A9-5651-4E4D-BE11-D482F36CA179}" srcOrd="0" destOrd="0" presId="urn:microsoft.com/office/officeart/2005/8/layout/hierarchy2"/>
    <dgm:cxn modelId="{BE283F7D-6A13-409F-9D79-84F4CB893257}" type="presParOf" srcId="{551B4D9C-2C9F-42A5-B431-0C305EEC5846}" destId="{212F4ECD-AA03-4664-B3BE-EAF80668272A}" srcOrd="1" destOrd="0" presId="urn:microsoft.com/office/officeart/2005/8/layout/hierarchy2"/>
    <dgm:cxn modelId="{BB63AB38-AE5C-45B5-9A65-5882550A25DB}" type="presParOf" srcId="{F6ABE834-450F-4622-BBAE-F4F49F6AF5F0}" destId="{C54652F1-3A6F-47F7-95AC-D58629EE0864}" srcOrd="4" destOrd="0" presId="urn:microsoft.com/office/officeart/2005/8/layout/hierarchy2"/>
    <dgm:cxn modelId="{6A980014-94D7-4ECF-BC20-50F264A1BA77}" type="presParOf" srcId="{C54652F1-3A6F-47F7-95AC-D58629EE0864}" destId="{39E02781-FB6C-4768-BB0B-A0E321D8CC4F}" srcOrd="0" destOrd="0" presId="urn:microsoft.com/office/officeart/2005/8/layout/hierarchy2"/>
    <dgm:cxn modelId="{703E4EEC-45EE-4C41-A40D-5C5B6D560103}" type="presParOf" srcId="{F6ABE834-450F-4622-BBAE-F4F49F6AF5F0}" destId="{C7DC3D60-ACF2-4662-B77D-9FA01F896677}" srcOrd="5" destOrd="0" presId="urn:microsoft.com/office/officeart/2005/8/layout/hierarchy2"/>
    <dgm:cxn modelId="{CF8E6926-A222-4E68-996A-8163E00559E3}" type="presParOf" srcId="{C7DC3D60-ACF2-4662-B77D-9FA01F896677}" destId="{0845FE05-137F-4B78-80B1-13E6467FF4EF}" srcOrd="0" destOrd="0" presId="urn:microsoft.com/office/officeart/2005/8/layout/hierarchy2"/>
    <dgm:cxn modelId="{CFBCB342-6C98-458A-B4A1-7B5B2BE27857}" type="presParOf" srcId="{C7DC3D60-ACF2-4662-B77D-9FA01F896677}" destId="{0E8E70C4-48CC-42EC-8FB8-20909700ED8E}" srcOrd="1" destOrd="0" presId="urn:microsoft.com/office/officeart/2005/8/layout/hierarchy2"/>
    <dgm:cxn modelId="{4294883D-6500-4531-9303-76FCFEF8545D}" type="presParOf" srcId="{0E8E70C4-48CC-42EC-8FB8-20909700ED8E}" destId="{B205CF9F-E5EE-4083-B10B-D48D59F337C4}" srcOrd="0" destOrd="0" presId="urn:microsoft.com/office/officeart/2005/8/layout/hierarchy2"/>
    <dgm:cxn modelId="{F713486A-4F10-407A-AC35-4DDD571B7265}" type="presParOf" srcId="{B205CF9F-E5EE-4083-B10B-D48D59F337C4}" destId="{942FD1C0-B1CA-483D-8B4E-BD69D7D8BB25}" srcOrd="0" destOrd="0" presId="urn:microsoft.com/office/officeart/2005/8/layout/hierarchy2"/>
    <dgm:cxn modelId="{30FCD28B-4B52-49AC-9957-45BB43AA140C}" type="presParOf" srcId="{0E8E70C4-48CC-42EC-8FB8-20909700ED8E}" destId="{98AEED7F-A0F1-4C01-B39B-8E6ADB0E2EE9}" srcOrd="1" destOrd="0" presId="urn:microsoft.com/office/officeart/2005/8/layout/hierarchy2"/>
    <dgm:cxn modelId="{B318CA55-CD30-441F-9270-52C5E39E84B8}" type="presParOf" srcId="{98AEED7F-A0F1-4C01-B39B-8E6ADB0E2EE9}" destId="{B93449A6-16D5-4382-B908-4209348591E0}" srcOrd="0" destOrd="0" presId="urn:microsoft.com/office/officeart/2005/8/layout/hierarchy2"/>
    <dgm:cxn modelId="{63BF32F8-AF31-4268-B7A9-E67944876ED2}" type="presParOf" srcId="{98AEED7F-A0F1-4C01-B39B-8E6ADB0E2EE9}" destId="{010957AD-4BA0-4037-8482-3407DB400646}" srcOrd="1" destOrd="0" presId="urn:microsoft.com/office/officeart/2005/8/layout/hierarchy2"/>
    <dgm:cxn modelId="{737361AF-596D-4A54-BADC-A0276891624D}" type="presParOf" srcId="{010957AD-4BA0-4037-8482-3407DB400646}" destId="{C0D2A9E5-8790-4D23-904E-D4EBD7C73607}" srcOrd="0" destOrd="0" presId="urn:microsoft.com/office/officeart/2005/8/layout/hierarchy2"/>
    <dgm:cxn modelId="{831B73E7-5D8E-46A6-888C-C066F1051264}" type="presParOf" srcId="{C0D2A9E5-8790-4D23-904E-D4EBD7C73607}" destId="{3FC29DDB-9353-4F01-B431-14E21BF3F414}" srcOrd="0" destOrd="0" presId="urn:microsoft.com/office/officeart/2005/8/layout/hierarchy2"/>
    <dgm:cxn modelId="{0D4F4EF8-768F-4E8D-BA92-3F7DDFE51CD0}" type="presParOf" srcId="{010957AD-4BA0-4037-8482-3407DB400646}" destId="{68FCEC40-A922-4643-B34C-836088B55916}" srcOrd="1" destOrd="0" presId="urn:microsoft.com/office/officeart/2005/8/layout/hierarchy2"/>
    <dgm:cxn modelId="{6BF7CDA7-50F5-4779-A586-61B5DA9AAB00}" type="presParOf" srcId="{68FCEC40-A922-4643-B34C-836088B55916}" destId="{1D19940B-98A4-4F65-AB2B-61C3328AC543}" srcOrd="0" destOrd="0" presId="urn:microsoft.com/office/officeart/2005/8/layout/hierarchy2"/>
    <dgm:cxn modelId="{AC06DCCB-E439-4098-BFCA-3A068F258338}" type="presParOf" srcId="{68FCEC40-A922-4643-B34C-836088B55916}" destId="{41CDCA9C-7DA1-46D2-8E4E-DBF54FD0EBE9}" srcOrd="1" destOrd="0" presId="urn:microsoft.com/office/officeart/2005/8/layout/hierarchy2"/>
    <dgm:cxn modelId="{D76D68F4-6323-418D-AFB2-FB37CC70E8EC}" type="presParOf" srcId="{86AACBB4-5A07-4664-BB3C-72243A5EAE7F}" destId="{44F2939E-9127-4D04-A88E-87815A81364D}" srcOrd="4" destOrd="0" presId="urn:microsoft.com/office/officeart/2005/8/layout/hierarchy2"/>
    <dgm:cxn modelId="{8A11E374-988E-431B-A1DD-2DF589E25C96}" type="presParOf" srcId="{44F2939E-9127-4D04-A88E-87815A81364D}" destId="{22A4DBE9-806E-4B6B-B42F-1A4E2DCB9C24}" srcOrd="0" destOrd="0" presId="urn:microsoft.com/office/officeart/2005/8/layout/hierarchy2"/>
    <dgm:cxn modelId="{CD0CD136-E9AF-43C9-831F-AA55BD4D4B94}" type="presParOf" srcId="{86AACBB4-5A07-4664-BB3C-72243A5EAE7F}" destId="{E8C58064-75AA-4005-9626-71012C04273C}" srcOrd="5" destOrd="0" presId="urn:microsoft.com/office/officeart/2005/8/layout/hierarchy2"/>
    <dgm:cxn modelId="{1A52F35E-A1A1-4358-86F0-202D1ACDE935}" type="presParOf" srcId="{E8C58064-75AA-4005-9626-71012C04273C}" destId="{B5FF37F3-F61A-4182-9229-8793BCE77070}" srcOrd="0" destOrd="0" presId="urn:microsoft.com/office/officeart/2005/8/layout/hierarchy2"/>
    <dgm:cxn modelId="{E54D5FF1-B806-4C0B-99C6-DEAC3A6E4853}" type="presParOf" srcId="{E8C58064-75AA-4005-9626-71012C04273C}" destId="{183E83E8-3F20-46D7-ACB1-03F09EF00963}" srcOrd="1" destOrd="0" presId="urn:microsoft.com/office/officeart/2005/8/layout/hierarchy2"/>
    <dgm:cxn modelId="{0C6F490D-1274-45CA-BAA5-D66843FA322D}" type="presParOf" srcId="{183E83E8-3F20-46D7-ACB1-03F09EF00963}" destId="{EA2B5E6A-FAE6-4608-95DC-1DAB04918917}" srcOrd="0" destOrd="0" presId="urn:microsoft.com/office/officeart/2005/8/layout/hierarchy2"/>
    <dgm:cxn modelId="{9BC621CE-3BA8-4686-871E-17AA55AD305E}" type="presParOf" srcId="{EA2B5E6A-FAE6-4608-95DC-1DAB04918917}" destId="{218B7264-F034-4F61-BD1D-FD27DA40B9DF}" srcOrd="0" destOrd="0" presId="urn:microsoft.com/office/officeart/2005/8/layout/hierarchy2"/>
    <dgm:cxn modelId="{211A36BF-7292-4EE2-A068-69F04F071130}" type="presParOf" srcId="{183E83E8-3F20-46D7-ACB1-03F09EF00963}" destId="{F26D08B5-D467-4F42-9FD8-050D9F7D696B}" srcOrd="1" destOrd="0" presId="urn:microsoft.com/office/officeart/2005/8/layout/hierarchy2"/>
    <dgm:cxn modelId="{206FB5FF-6481-4E2C-AFCF-AC2DD3229DC6}" type="presParOf" srcId="{F26D08B5-D467-4F42-9FD8-050D9F7D696B}" destId="{91222DBB-88A0-4623-8599-E14E2C630354}" srcOrd="0" destOrd="0" presId="urn:microsoft.com/office/officeart/2005/8/layout/hierarchy2"/>
    <dgm:cxn modelId="{42886C51-C850-4D6D-941A-AE999B9BDF3E}" type="presParOf" srcId="{F26D08B5-D467-4F42-9FD8-050D9F7D696B}" destId="{E92B5574-07B0-4176-9C2D-8F731A1DA5AB}" srcOrd="1" destOrd="0" presId="urn:microsoft.com/office/officeart/2005/8/layout/hierarchy2"/>
    <dgm:cxn modelId="{218A408F-33BA-4B56-899C-03D84F518CAC}" type="presParOf" srcId="{E92B5574-07B0-4176-9C2D-8F731A1DA5AB}" destId="{38C3CF34-A9D4-4D60-90C3-45649F0AF6E3}" srcOrd="0" destOrd="0" presId="urn:microsoft.com/office/officeart/2005/8/layout/hierarchy2"/>
    <dgm:cxn modelId="{7DD15E24-ED33-43A3-A7F8-4F12683A0113}" type="presParOf" srcId="{38C3CF34-A9D4-4D60-90C3-45649F0AF6E3}" destId="{8F860AE3-5FAD-4367-A3BE-4F6CEEE453ED}" srcOrd="0" destOrd="0" presId="urn:microsoft.com/office/officeart/2005/8/layout/hierarchy2"/>
    <dgm:cxn modelId="{8908B50D-411F-49A0-BB46-2526254B79E8}" type="presParOf" srcId="{E92B5574-07B0-4176-9C2D-8F731A1DA5AB}" destId="{321F9CA2-D90C-4F46-99E7-09243D2AA8AB}" srcOrd="1" destOrd="0" presId="urn:microsoft.com/office/officeart/2005/8/layout/hierarchy2"/>
    <dgm:cxn modelId="{B2EC04BC-46C3-41FE-9148-CEE5BEB72427}" type="presParOf" srcId="{321F9CA2-D90C-4F46-99E7-09243D2AA8AB}" destId="{8938F3C8-24AA-4B52-B820-A82B01A2EBDA}" srcOrd="0" destOrd="0" presId="urn:microsoft.com/office/officeart/2005/8/layout/hierarchy2"/>
    <dgm:cxn modelId="{B5B88C87-8B5C-46DB-8AF3-502A405D3DBC}" type="presParOf" srcId="{321F9CA2-D90C-4F46-99E7-09243D2AA8AB}" destId="{7823992D-2CBD-404D-9472-3072171C7C62}" srcOrd="1" destOrd="0" presId="urn:microsoft.com/office/officeart/2005/8/layout/hierarchy2"/>
    <dgm:cxn modelId="{FE4E1CE5-2153-4E2E-BC32-F97F5B7713C7}" type="presParOf" srcId="{7823992D-2CBD-404D-9472-3072171C7C62}" destId="{5F9475ED-4894-4F2A-A4D4-62BB723B64FA}" srcOrd="0" destOrd="0" presId="urn:microsoft.com/office/officeart/2005/8/layout/hierarchy2"/>
    <dgm:cxn modelId="{9F9796F4-2079-41DB-A1CF-9057E2757293}" type="presParOf" srcId="{5F9475ED-4894-4F2A-A4D4-62BB723B64FA}" destId="{100BD66D-0A55-4EDC-9DBD-1F55D2219608}" srcOrd="0" destOrd="0" presId="urn:microsoft.com/office/officeart/2005/8/layout/hierarchy2"/>
    <dgm:cxn modelId="{E4701993-A499-4B44-8F83-07AEBC460B14}" type="presParOf" srcId="{7823992D-2CBD-404D-9472-3072171C7C62}" destId="{73899362-987E-48AA-83C0-F6AE8F1FA212}" srcOrd="1" destOrd="0" presId="urn:microsoft.com/office/officeart/2005/8/layout/hierarchy2"/>
    <dgm:cxn modelId="{0BFD34FB-457F-47E6-A602-F4303DF18BEE}" type="presParOf" srcId="{73899362-987E-48AA-83C0-F6AE8F1FA212}" destId="{41C92880-187A-4552-9AA3-BF491FE8B480}" srcOrd="0" destOrd="0" presId="urn:microsoft.com/office/officeart/2005/8/layout/hierarchy2"/>
    <dgm:cxn modelId="{75B5C637-3CDC-4DA0-B83D-EF089C5CB708}" type="presParOf" srcId="{73899362-987E-48AA-83C0-F6AE8F1FA212}" destId="{D3163229-BFCD-49DA-BF60-CE12603C77D4}" srcOrd="1" destOrd="0" presId="urn:microsoft.com/office/officeart/2005/8/layout/hierarchy2"/>
    <dgm:cxn modelId="{39A8249A-BE21-48F9-864C-A06B52081F0B}" type="presParOf" srcId="{183E83E8-3F20-46D7-ACB1-03F09EF00963}" destId="{1F8C7F7B-0420-44DD-9569-71459C51ECEF}" srcOrd="2" destOrd="0" presId="urn:microsoft.com/office/officeart/2005/8/layout/hierarchy2"/>
    <dgm:cxn modelId="{44CFB2D2-454D-4682-B095-B16C9ED328B9}" type="presParOf" srcId="{1F8C7F7B-0420-44DD-9569-71459C51ECEF}" destId="{8B68BBE3-DB5C-4910-98BB-E60B309C70F5}" srcOrd="0" destOrd="0" presId="urn:microsoft.com/office/officeart/2005/8/layout/hierarchy2"/>
    <dgm:cxn modelId="{446D0D26-F9C0-4531-805C-C837A16C7035}" type="presParOf" srcId="{183E83E8-3F20-46D7-ACB1-03F09EF00963}" destId="{AC54F8E2-F5C2-4CD8-86DD-B63E53758D10}" srcOrd="3" destOrd="0" presId="urn:microsoft.com/office/officeart/2005/8/layout/hierarchy2"/>
    <dgm:cxn modelId="{7411E279-7993-4D6C-84F2-FF1C2915AABA}" type="presParOf" srcId="{AC54F8E2-F5C2-4CD8-86DD-B63E53758D10}" destId="{F7BDB563-A55F-4E65-8EB1-FAAF85B07899}" srcOrd="0" destOrd="0" presId="urn:microsoft.com/office/officeart/2005/8/layout/hierarchy2"/>
    <dgm:cxn modelId="{FA9A7D28-1BE1-458A-8252-75A4251BA1CD}" type="presParOf" srcId="{AC54F8E2-F5C2-4CD8-86DD-B63E53758D10}" destId="{B7FC8268-AF1D-4585-AC4E-3D91641A1C36}" srcOrd="1" destOrd="0" presId="urn:microsoft.com/office/officeart/2005/8/layout/hierarchy2"/>
    <dgm:cxn modelId="{FDC3C01F-45DE-4F19-A565-6098E08FFDCB}" type="presParOf" srcId="{B7FC8268-AF1D-4585-AC4E-3D91641A1C36}" destId="{4B414D09-7B5E-418D-8EF7-BE189F2A9695}" srcOrd="0" destOrd="0" presId="urn:microsoft.com/office/officeart/2005/8/layout/hierarchy2"/>
    <dgm:cxn modelId="{813C3F15-BFE6-403C-A050-0290ECF37079}" type="presParOf" srcId="{4B414D09-7B5E-418D-8EF7-BE189F2A9695}" destId="{68BEF757-14B5-41E6-BE25-35A9E8CF253F}" srcOrd="0" destOrd="0" presId="urn:microsoft.com/office/officeart/2005/8/layout/hierarchy2"/>
    <dgm:cxn modelId="{8895ABD3-2FEC-4023-9423-04A1A856E985}" type="presParOf" srcId="{B7FC8268-AF1D-4585-AC4E-3D91641A1C36}" destId="{D420BF3C-21A9-4AD1-AE04-A1B74F63736E}" srcOrd="1" destOrd="0" presId="urn:microsoft.com/office/officeart/2005/8/layout/hierarchy2"/>
    <dgm:cxn modelId="{4C045D60-26C6-40F5-BF24-FB591588D396}" type="presParOf" srcId="{D420BF3C-21A9-4AD1-AE04-A1B74F63736E}" destId="{28BDAC74-4252-4864-A579-C157DFA86316}" srcOrd="0" destOrd="0" presId="urn:microsoft.com/office/officeart/2005/8/layout/hierarchy2"/>
    <dgm:cxn modelId="{EE8C853B-53FE-442C-9AAE-30DBF3489258}" type="presParOf" srcId="{D420BF3C-21A9-4AD1-AE04-A1B74F63736E}" destId="{C2CA8836-6C5C-41AA-AEB8-CC91B3E8D25B}" srcOrd="1" destOrd="0" presId="urn:microsoft.com/office/officeart/2005/8/layout/hierarchy2"/>
    <dgm:cxn modelId="{5BB4CEC0-9A9E-44B2-98FA-A1A480ED9B97}" type="presParOf" srcId="{C2CA8836-6C5C-41AA-AEB8-CC91B3E8D25B}" destId="{6606857E-F3F1-483B-B8C5-F880093E43F9}" srcOrd="0" destOrd="0" presId="urn:microsoft.com/office/officeart/2005/8/layout/hierarchy2"/>
    <dgm:cxn modelId="{064C1616-34BA-4D7D-B44D-8218B9473730}" type="presParOf" srcId="{6606857E-F3F1-483B-B8C5-F880093E43F9}" destId="{73D05B43-B061-4462-AC5B-ACBCF8F8EB3D}" srcOrd="0" destOrd="0" presId="urn:microsoft.com/office/officeart/2005/8/layout/hierarchy2"/>
    <dgm:cxn modelId="{9661D01F-5DCC-4F33-80DF-A80BBD2D5897}" type="presParOf" srcId="{C2CA8836-6C5C-41AA-AEB8-CC91B3E8D25B}" destId="{7D2F22A3-8886-4C21-9076-CDB060603A7B}" srcOrd="1" destOrd="0" presId="urn:microsoft.com/office/officeart/2005/8/layout/hierarchy2"/>
    <dgm:cxn modelId="{D55A4FD2-A3CC-4469-B856-B6804B96DA9E}" type="presParOf" srcId="{7D2F22A3-8886-4C21-9076-CDB060603A7B}" destId="{BB564E36-2649-4352-8290-64C6D8AF64E2}" srcOrd="0" destOrd="0" presId="urn:microsoft.com/office/officeart/2005/8/layout/hierarchy2"/>
    <dgm:cxn modelId="{A217F9C9-65F3-4D54-A57B-92FBF48594A1}" type="presParOf" srcId="{7D2F22A3-8886-4C21-9076-CDB060603A7B}" destId="{24829FC4-14EE-4174-AE37-F8FFC819256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u="sng" dirty="0" smtClean="0"/>
            <a:t>ENTRATA PRINCIPALE</a:t>
          </a:r>
          <a:endParaRPr lang="it-IT" sz="2000" b="1" u="sng" dirty="0"/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20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2000" b="1"/>
        </a:p>
      </dgm:t>
    </dgm:pt>
    <dgm:pt modelId="{BDC050AA-0B7D-422B-B917-90C6750FF471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2 A – </a:t>
          </a:r>
          <a:r>
            <a:rPr lang="it-IT" sz="2000" b="1" smtClean="0"/>
            <a:t>2 B – 1 B</a:t>
          </a:r>
          <a:endParaRPr lang="it-IT" sz="2000" b="1" dirty="0"/>
        </a:p>
      </dgm:t>
    </dgm:pt>
    <dgm:pt modelId="{DD75D730-25DD-4B09-8EC9-A4DE5EDFC8BD}" type="parTrans" cxnId="{00FB54FF-A90A-4725-8CED-7F872106CDF1}">
      <dgm:prSet custT="1"/>
      <dgm:spPr/>
      <dgm:t>
        <a:bodyPr/>
        <a:lstStyle/>
        <a:p>
          <a:endParaRPr lang="it-IT" sz="2000"/>
        </a:p>
      </dgm:t>
    </dgm:pt>
    <dgm:pt modelId="{3645AAFE-2108-4262-A0AC-85250FCEB8ED}" type="sibTrans" cxnId="{00FB54FF-A90A-4725-8CED-7F872106CDF1}">
      <dgm:prSet/>
      <dgm:spPr/>
      <dgm:t>
        <a:bodyPr/>
        <a:lstStyle/>
        <a:p>
          <a:endParaRPr lang="it-IT" sz="2000"/>
        </a:p>
      </dgm:t>
    </dgm:pt>
    <dgm:pt modelId="{0AA1C384-65CC-433C-BFC6-52A8619A68D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u="sng" dirty="0" smtClean="0"/>
            <a:t>ENTRATA LATERALE</a:t>
          </a:r>
        </a:p>
        <a:p>
          <a:r>
            <a:rPr lang="it-IT" sz="1800" b="1" dirty="0" smtClean="0"/>
            <a:t>Ogni classe dalla porta-finestra della propria aula</a:t>
          </a:r>
          <a:endParaRPr lang="it-IT" sz="1800" b="1" dirty="0"/>
        </a:p>
      </dgm:t>
    </dgm:pt>
    <dgm:pt modelId="{67D66FDE-A383-416A-9A10-D9C91B46CB10}" type="parTrans" cxnId="{BF3FF437-744F-402C-9C86-F7AA9A9ECC28}">
      <dgm:prSet custT="1"/>
      <dgm:spPr/>
      <dgm:t>
        <a:bodyPr/>
        <a:lstStyle/>
        <a:p>
          <a:endParaRPr lang="it-IT" sz="2000"/>
        </a:p>
      </dgm:t>
    </dgm:pt>
    <dgm:pt modelId="{0D5A4D85-476D-4EF8-BC07-650E19F86BFA}" type="sibTrans" cxnId="{BF3FF437-744F-402C-9C86-F7AA9A9ECC28}">
      <dgm:prSet/>
      <dgm:spPr/>
      <dgm:t>
        <a:bodyPr/>
        <a:lstStyle/>
        <a:p>
          <a:endParaRPr lang="it-IT" sz="2000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1 A </a:t>
          </a:r>
          <a:endParaRPr lang="it-IT" sz="2000" b="1" dirty="0"/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2000" b="1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20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2000" b="1" dirty="0" smtClean="0"/>
            <a:t>4 classi -  </a:t>
          </a:r>
          <a:r>
            <a:rPr lang="it-IT" sz="2000" b="1" dirty="0" smtClean="0">
              <a:solidFill>
                <a:srgbClr val="FF0000"/>
              </a:solidFill>
            </a:rPr>
            <a:t>entrata ore 8.00</a:t>
          </a:r>
          <a:endParaRPr lang="it-IT" sz="2000" b="1" dirty="0">
            <a:solidFill>
              <a:srgbClr val="FF0000"/>
            </a:solidFill>
          </a:endParaRPr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2000" b="1"/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2000" b="1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55890AB-95CC-48EA-834B-D1B109F3F040}" type="pres">
      <dgm:prSet presAssocID="{D481C109-0FC7-4CE9-8F6F-40A00A73B294}" presName="root1" presStyleCnt="0"/>
      <dgm:spPr/>
    </dgm:pt>
    <dgm:pt modelId="{CB5BCABD-6189-4453-8F9F-0DF826F71341}" type="pres">
      <dgm:prSet presAssocID="{D481C109-0FC7-4CE9-8F6F-40A00A73B29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E2BD1C7-3944-43B3-A7B9-C268A5F63AAA}" type="pres">
      <dgm:prSet presAssocID="{D481C109-0FC7-4CE9-8F6F-40A00A73B294}" presName="level2hierChild" presStyleCnt="0"/>
      <dgm:spPr/>
    </dgm:pt>
    <dgm:pt modelId="{AB2310B5-A5AB-467C-B80C-ED47BAF7AE34}" type="pres">
      <dgm:prSet presAssocID="{D2278019-EC35-4523-BDD8-2539B6DBFC05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2" presStyleIdx="0" presStyleCnt="2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2" presStyleIdx="0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E5192701-E029-495C-95A3-1E09BB9F7313}" type="pres">
      <dgm:prSet presAssocID="{66E9B13F-C472-4B6E-B16D-FFF351979E3E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3" presStyleIdx="0" presStyleCnt="2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79D0992B-38FD-4E35-8E0D-05CDA0804377}" type="pres">
      <dgm:prSet presAssocID="{DD75D730-25DD-4B09-8EC9-A4DE5EDFC8BD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660EDD2D-1455-4005-BDCF-DA4D9EE885A6}" type="pres">
      <dgm:prSet presAssocID="{DD75D730-25DD-4B09-8EC9-A4DE5EDFC8BD}" presName="connTx" presStyleLbl="parChTrans1D2" presStyleIdx="1" presStyleCnt="2"/>
      <dgm:spPr/>
      <dgm:t>
        <a:bodyPr/>
        <a:lstStyle/>
        <a:p>
          <a:endParaRPr lang="it-IT"/>
        </a:p>
      </dgm:t>
    </dgm:pt>
    <dgm:pt modelId="{4E07C2CF-0A89-450F-B9C5-97B1757F5903}" type="pres">
      <dgm:prSet presAssocID="{BDC050AA-0B7D-422B-B917-90C6750FF471}" presName="root2" presStyleCnt="0"/>
      <dgm:spPr/>
    </dgm:pt>
    <dgm:pt modelId="{E95EBB1D-7943-457A-B0CD-710F71FC1C3A}" type="pres">
      <dgm:prSet presAssocID="{BDC050AA-0B7D-422B-B917-90C6750FF471}" presName="LevelTwoTextNode" presStyleLbl="node2" presStyleIdx="1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2428-F6AA-4CA6-940F-7596610F0E57}" type="pres">
      <dgm:prSet presAssocID="{BDC050AA-0B7D-422B-B917-90C6750FF471}" presName="level3hierChild" presStyleCnt="0"/>
      <dgm:spPr/>
    </dgm:pt>
    <dgm:pt modelId="{609E62DF-FE56-4E39-8437-D4150DFCF7A2}" type="pres">
      <dgm:prSet presAssocID="{67D66FDE-A383-416A-9A10-D9C91B46CB10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8B63E6CF-3650-44EF-8B43-F505F9C9DE83}" type="pres">
      <dgm:prSet presAssocID="{67D66FDE-A383-416A-9A10-D9C91B46CB10}" presName="connTx" presStyleLbl="parChTrans1D3" presStyleIdx="1" presStyleCnt="2"/>
      <dgm:spPr/>
      <dgm:t>
        <a:bodyPr/>
        <a:lstStyle/>
        <a:p>
          <a:endParaRPr lang="it-IT"/>
        </a:p>
      </dgm:t>
    </dgm:pt>
    <dgm:pt modelId="{66E2BE49-9DC0-42CF-BFE7-BCC88F7285A2}" type="pres">
      <dgm:prSet presAssocID="{0AA1C384-65CC-433C-BFC6-52A8619A68D5}" presName="root2" presStyleCnt="0"/>
      <dgm:spPr/>
    </dgm:pt>
    <dgm:pt modelId="{81D6BC81-80F8-4072-BA10-40ECB5C9DEFB}" type="pres">
      <dgm:prSet presAssocID="{0AA1C384-65CC-433C-BFC6-52A8619A68D5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B756B4-8E49-4898-BBD8-BA1D826F670E}" type="pres">
      <dgm:prSet presAssocID="{0AA1C384-65CC-433C-BFC6-52A8619A68D5}" presName="level3hierChild" presStyleCnt="0"/>
      <dgm:spPr/>
    </dgm:pt>
  </dgm:ptLst>
  <dgm:cxnLst>
    <dgm:cxn modelId="{6487A6DD-CB9F-403A-9593-198121943CF1}" type="presOf" srcId="{DD75D730-25DD-4B09-8EC9-A4DE5EDFC8BD}" destId="{660EDD2D-1455-4005-BDCF-DA4D9EE885A6}" srcOrd="1" destOrd="0" presId="urn:microsoft.com/office/officeart/2005/8/layout/hierarchy2"/>
    <dgm:cxn modelId="{E5DA58F7-E54F-420C-A55A-E2B02804C4DF}" type="presOf" srcId="{D2278019-EC35-4523-BDD8-2539B6DBFC05}" destId="{AB2310B5-A5AB-467C-B80C-ED47BAF7AE34}" srcOrd="0" destOrd="0" presId="urn:microsoft.com/office/officeart/2005/8/layout/hierarchy2"/>
    <dgm:cxn modelId="{00FB54FF-A90A-4725-8CED-7F872106CDF1}" srcId="{D481C109-0FC7-4CE9-8F6F-40A00A73B294}" destId="{BDC050AA-0B7D-422B-B917-90C6750FF471}" srcOrd="1" destOrd="0" parTransId="{DD75D730-25DD-4B09-8EC9-A4DE5EDFC8BD}" sibTransId="{3645AAFE-2108-4262-A0AC-85250FCEB8ED}"/>
    <dgm:cxn modelId="{C74F4373-5F88-4AB7-BE46-BABE8441D694}" type="presOf" srcId="{66E9B13F-C472-4B6E-B16D-FFF351979E3E}" destId="{E5192701-E029-495C-95A3-1E09BB9F7313}" srcOrd="0" destOrd="0" presId="urn:microsoft.com/office/officeart/2005/8/layout/hierarchy2"/>
    <dgm:cxn modelId="{70C027CC-A073-47B2-8CEE-A09B1B628C4D}" type="presOf" srcId="{0AA1C384-65CC-433C-BFC6-52A8619A68D5}" destId="{81D6BC81-80F8-4072-BA10-40ECB5C9DEFB}" srcOrd="0" destOrd="0" presId="urn:microsoft.com/office/officeart/2005/8/layout/hierarchy2"/>
    <dgm:cxn modelId="{47AC9B4C-6C20-47E6-9FB0-14E3C086FFEA}" type="presOf" srcId="{D2278019-EC35-4523-BDD8-2539B6DBFC05}" destId="{7C813AB3-8167-4AAF-AC89-9DC81346D633}" srcOrd="1" destOrd="0" presId="urn:microsoft.com/office/officeart/2005/8/layout/hierarchy2"/>
    <dgm:cxn modelId="{BF3FF437-744F-402C-9C86-F7AA9A9ECC28}" srcId="{BDC050AA-0B7D-422B-B917-90C6750FF471}" destId="{0AA1C384-65CC-433C-BFC6-52A8619A68D5}" srcOrd="0" destOrd="0" parTransId="{67D66FDE-A383-416A-9A10-D9C91B46CB10}" sibTransId="{0D5A4D85-476D-4EF8-BC07-650E19F86BFA}"/>
    <dgm:cxn modelId="{F3FE3042-BF1B-4FF7-B53A-2A60B399BC8E}" type="presOf" srcId="{012FD5FC-6E96-407D-86B7-37009E350F68}" destId="{DAFC6CD5-9242-4B94-A26C-1D66513D515C}" srcOrd="0" destOrd="0" presId="urn:microsoft.com/office/officeart/2005/8/layout/hierarchy2"/>
    <dgm:cxn modelId="{A9D1869F-C0A4-4C31-AC4D-0E90CD490AEE}" type="presOf" srcId="{DD75D730-25DD-4B09-8EC9-A4DE5EDFC8BD}" destId="{79D0992B-38FD-4E35-8E0D-05CDA0804377}" srcOrd="0" destOrd="0" presId="urn:microsoft.com/office/officeart/2005/8/layout/hierarchy2"/>
    <dgm:cxn modelId="{95D0CAFA-AB9A-4B4D-80CA-54E1A1DCB312}" type="presOf" srcId="{BDC050AA-0B7D-422B-B917-90C6750FF471}" destId="{E95EBB1D-7943-457A-B0CD-710F71FC1C3A}" srcOrd="0" destOrd="0" presId="urn:microsoft.com/office/officeart/2005/8/layout/hierarchy2"/>
    <dgm:cxn modelId="{9456C4DE-4D43-4840-AC30-2620CBC22B9B}" type="presOf" srcId="{FB9023D7-4A20-4CEA-9337-D6836896B1AA}" destId="{21B000A5-22D7-4FAF-940D-211726364EAD}" srcOrd="0" destOrd="0" presId="urn:microsoft.com/office/officeart/2005/8/layout/hierarchy2"/>
    <dgm:cxn modelId="{3530FCB7-33A8-4CFC-B31A-5D984E1C3A8C}" srcId="{012FD5FC-6E96-407D-86B7-37009E350F68}" destId="{FB9023D7-4A20-4CEA-9337-D6836896B1AA}" srcOrd="0" destOrd="0" parTransId="{66E9B13F-C472-4B6E-B16D-FFF351979E3E}" sibTransId="{426659F4-AA7F-4940-85C4-130FB71D4DD1}"/>
    <dgm:cxn modelId="{42645CCD-4063-4F50-907A-E3B6AEEFC13C}" type="presOf" srcId="{9D83BDCA-7359-4B7D-B964-757303E4E73D}" destId="{6AE83810-C775-4D33-98F9-E2589551D738}" srcOrd="0" destOrd="0" presId="urn:microsoft.com/office/officeart/2005/8/layout/hierarchy2"/>
    <dgm:cxn modelId="{D19C9DAA-58C1-46DF-AA20-A97AAF121C79}" type="presOf" srcId="{67D66FDE-A383-416A-9A10-D9C91B46CB10}" destId="{8B63E6CF-3650-44EF-8B43-F505F9C9DE83}" srcOrd="1" destOrd="0" presId="urn:microsoft.com/office/officeart/2005/8/layout/hierarchy2"/>
    <dgm:cxn modelId="{62EA4240-ADAA-4482-BC99-4D850CDFE94D}" type="presOf" srcId="{67D66FDE-A383-416A-9A10-D9C91B46CB10}" destId="{609E62DF-FE56-4E39-8437-D4150DFCF7A2}" srcOrd="0" destOrd="0" presId="urn:microsoft.com/office/officeart/2005/8/layout/hierarchy2"/>
    <dgm:cxn modelId="{363672F4-1BAD-421E-8132-A6E6B6C1F4FD}" type="presOf" srcId="{D481C109-0FC7-4CE9-8F6F-40A00A73B294}" destId="{CB5BCABD-6189-4453-8F9F-0DF826F71341}" srcOrd="0" destOrd="0" presId="urn:microsoft.com/office/officeart/2005/8/layout/hierarchy2"/>
    <dgm:cxn modelId="{C14AB992-220E-4154-B349-88763BDFF3C7}" srcId="{9D83BDCA-7359-4B7D-B964-757303E4E73D}" destId="{D481C109-0FC7-4CE9-8F6F-40A00A73B294}" srcOrd="0" destOrd="0" parTransId="{5773F993-6CFA-4413-A347-198999F3168C}" sibTransId="{1582047E-E39E-462E-BFA9-BC14245A7A12}"/>
    <dgm:cxn modelId="{4F051FAB-47C1-4FF6-A4C5-341E52E2727B}" type="presOf" srcId="{66E9B13F-C472-4B6E-B16D-FFF351979E3E}" destId="{55F3ECC6-813B-4716-BD40-07E8DCEFDF7C}" srcOrd="1" destOrd="0" presId="urn:microsoft.com/office/officeart/2005/8/layout/hierarchy2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3C33CDE0-C53D-4061-8955-9B9C988A941C}" type="presParOf" srcId="{6AE83810-C775-4D33-98F9-E2589551D738}" destId="{255890AB-95CC-48EA-834B-D1B109F3F040}" srcOrd="0" destOrd="0" presId="urn:microsoft.com/office/officeart/2005/8/layout/hierarchy2"/>
    <dgm:cxn modelId="{E66F10F4-00FF-49B2-B1E6-7C341E1BAACD}" type="presParOf" srcId="{255890AB-95CC-48EA-834B-D1B109F3F040}" destId="{CB5BCABD-6189-4453-8F9F-0DF826F71341}" srcOrd="0" destOrd="0" presId="urn:microsoft.com/office/officeart/2005/8/layout/hierarchy2"/>
    <dgm:cxn modelId="{78F6438B-7664-4CD8-AAC2-53E20D5E73A5}" type="presParOf" srcId="{255890AB-95CC-48EA-834B-D1B109F3F040}" destId="{3E2BD1C7-3944-43B3-A7B9-C268A5F63AAA}" srcOrd="1" destOrd="0" presId="urn:microsoft.com/office/officeart/2005/8/layout/hierarchy2"/>
    <dgm:cxn modelId="{D738A993-9D76-4ED3-B07E-CA36E571720B}" type="presParOf" srcId="{3E2BD1C7-3944-43B3-A7B9-C268A5F63AAA}" destId="{AB2310B5-A5AB-467C-B80C-ED47BAF7AE34}" srcOrd="0" destOrd="0" presId="urn:microsoft.com/office/officeart/2005/8/layout/hierarchy2"/>
    <dgm:cxn modelId="{45DFB38C-8CC2-49A1-8312-9B727BEF2295}" type="presParOf" srcId="{AB2310B5-A5AB-467C-B80C-ED47BAF7AE34}" destId="{7C813AB3-8167-4AAF-AC89-9DC81346D633}" srcOrd="0" destOrd="0" presId="urn:microsoft.com/office/officeart/2005/8/layout/hierarchy2"/>
    <dgm:cxn modelId="{A4C8925E-AB53-41DF-A3F6-CFA64DAB1388}" type="presParOf" srcId="{3E2BD1C7-3944-43B3-A7B9-C268A5F63AAA}" destId="{D68B5D84-FE83-418C-8143-E2976C139571}" srcOrd="1" destOrd="0" presId="urn:microsoft.com/office/officeart/2005/8/layout/hierarchy2"/>
    <dgm:cxn modelId="{4FB00B75-C128-4298-9E6F-BBD73E05868E}" type="presParOf" srcId="{D68B5D84-FE83-418C-8143-E2976C139571}" destId="{DAFC6CD5-9242-4B94-A26C-1D66513D515C}" srcOrd="0" destOrd="0" presId="urn:microsoft.com/office/officeart/2005/8/layout/hierarchy2"/>
    <dgm:cxn modelId="{817B5218-7E59-4F43-A4B7-BC38962E8C01}" type="presParOf" srcId="{D68B5D84-FE83-418C-8143-E2976C139571}" destId="{A4AA5E89-5324-449D-B111-3D7F8B6E5D9F}" srcOrd="1" destOrd="0" presId="urn:microsoft.com/office/officeart/2005/8/layout/hierarchy2"/>
    <dgm:cxn modelId="{5E247246-4D29-4D4D-AC2E-9A0FBB962B14}" type="presParOf" srcId="{A4AA5E89-5324-449D-B111-3D7F8B6E5D9F}" destId="{E5192701-E029-495C-95A3-1E09BB9F7313}" srcOrd="0" destOrd="0" presId="urn:microsoft.com/office/officeart/2005/8/layout/hierarchy2"/>
    <dgm:cxn modelId="{CB076B68-1123-4344-98A8-1726E6ED591D}" type="presParOf" srcId="{E5192701-E029-495C-95A3-1E09BB9F7313}" destId="{55F3ECC6-813B-4716-BD40-07E8DCEFDF7C}" srcOrd="0" destOrd="0" presId="urn:microsoft.com/office/officeart/2005/8/layout/hierarchy2"/>
    <dgm:cxn modelId="{8FF954BC-E4C1-4C2F-B34B-068A291DDBD0}" type="presParOf" srcId="{A4AA5E89-5324-449D-B111-3D7F8B6E5D9F}" destId="{C06FB823-0955-4AE1-8794-203D62D77358}" srcOrd="1" destOrd="0" presId="urn:microsoft.com/office/officeart/2005/8/layout/hierarchy2"/>
    <dgm:cxn modelId="{A266D525-6C8C-4B7D-B43A-61AF6D374EA9}" type="presParOf" srcId="{C06FB823-0955-4AE1-8794-203D62D77358}" destId="{21B000A5-22D7-4FAF-940D-211726364EAD}" srcOrd="0" destOrd="0" presId="urn:microsoft.com/office/officeart/2005/8/layout/hierarchy2"/>
    <dgm:cxn modelId="{9A244ABC-A3B9-47F9-8362-CA2BCAAA275F}" type="presParOf" srcId="{C06FB823-0955-4AE1-8794-203D62D77358}" destId="{9A872DE1-ABDC-47C1-A078-85DE6869B8FA}" srcOrd="1" destOrd="0" presId="urn:microsoft.com/office/officeart/2005/8/layout/hierarchy2"/>
    <dgm:cxn modelId="{D7B6A46A-3359-4347-9DD6-3F2F4D93C86B}" type="presParOf" srcId="{3E2BD1C7-3944-43B3-A7B9-C268A5F63AAA}" destId="{79D0992B-38FD-4E35-8E0D-05CDA0804377}" srcOrd="2" destOrd="0" presId="urn:microsoft.com/office/officeart/2005/8/layout/hierarchy2"/>
    <dgm:cxn modelId="{0E5C5A2D-1A63-4546-9626-01E3BEDF6BDC}" type="presParOf" srcId="{79D0992B-38FD-4E35-8E0D-05CDA0804377}" destId="{660EDD2D-1455-4005-BDCF-DA4D9EE885A6}" srcOrd="0" destOrd="0" presId="urn:microsoft.com/office/officeart/2005/8/layout/hierarchy2"/>
    <dgm:cxn modelId="{012469F1-E652-4025-8E2C-A0D5186BCE82}" type="presParOf" srcId="{3E2BD1C7-3944-43B3-A7B9-C268A5F63AAA}" destId="{4E07C2CF-0A89-450F-B9C5-97B1757F5903}" srcOrd="3" destOrd="0" presId="urn:microsoft.com/office/officeart/2005/8/layout/hierarchy2"/>
    <dgm:cxn modelId="{1701C2AC-A12D-4BB5-9C32-AD2E204F937B}" type="presParOf" srcId="{4E07C2CF-0A89-450F-B9C5-97B1757F5903}" destId="{E95EBB1D-7943-457A-B0CD-710F71FC1C3A}" srcOrd="0" destOrd="0" presId="urn:microsoft.com/office/officeart/2005/8/layout/hierarchy2"/>
    <dgm:cxn modelId="{8908E7B9-60C4-4F0B-BA64-11A675F4F14A}" type="presParOf" srcId="{4E07C2CF-0A89-450F-B9C5-97B1757F5903}" destId="{B4C92428-F6AA-4CA6-940F-7596610F0E57}" srcOrd="1" destOrd="0" presId="urn:microsoft.com/office/officeart/2005/8/layout/hierarchy2"/>
    <dgm:cxn modelId="{B0FF7CC1-B700-486F-927D-961FED6A4F35}" type="presParOf" srcId="{B4C92428-F6AA-4CA6-940F-7596610F0E57}" destId="{609E62DF-FE56-4E39-8437-D4150DFCF7A2}" srcOrd="0" destOrd="0" presId="urn:microsoft.com/office/officeart/2005/8/layout/hierarchy2"/>
    <dgm:cxn modelId="{37BFD16C-7682-451A-8450-992B142E954D}" type="presParOf" srcId="{609E62DF-FE56-4E39-8437-D4150DFCF7A2}" destId="{8B63E6CF-3650-44EF-8B43-F505F9C9DE83}" srcOrd="0" destOrd="0" presId="urn:microsoft.com/office/officeart/2005/8/layout/hierarchy2"/>
    <dgm:cxn modelId="{1C5E898D-D455-4455-B635-92AF8B319064}" type="presParOf" srcId="{B4C92428-F6AA-4CA6-940F-7596610F0E57}" destId="{66E2BE49-9DC0-42CF-BFE7-BCC88F7285A2}" srcOrd="1" destOrd="0" presId="urn:microsoft.com/office/officeart/2005/8/layout/hierarchy2"/>
    <dgm:cxn modelId="{752FF4CF-3A8A-4EE1-B22D-DB4CF2EDB9AC}" type="presParOf" srcId="{66E2BE49-9DC0-42CF-BFE7-BCC88F7285A2}" destId="{81D6BC81-80F8-4072-BA10-40ECB5C9DEFB}" srcOrd="0" destOrd="0" presId="urn:microsoft.com/office/officeart/2005/8/layout/hierarchy2"/>
    <dgm:cxn modelId="{DFAF2849-D570-4D76-B15C-50B854F01FCE}" type="presParOf" srcId="{66E2BE49-9DC0-42CF-BFE7-BCC88F7285A2}" destId="{A2B756B4-8E49-4898-BBD8-BA1D826F670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>
              <a:solidFill>
                <a:srgbClr val="FF0000"/>
              </a:solidFill>
            </a:rPr>
            <a:t>1B </a:t>
          </a:r>
          <a:r>
            <a:rPr lang="it-IT" sz="1100" b="1" dirty="0" smtClean="0"/>
            <a:t>ENTRATA</a:t>
          </a:r>
          <a:r>
            <a:rPr lang="it-IT" sz="2000" b="1" dirty="0" smtClean="0"/>
            <a:t> </a:t>
          </a:r>
          <a:r>
            <a:rPr lang="it-IT" sz="1100" b="1" dirty="0" smtClean="0"/>
            <a:t>PRINCIPALE</a:t>
          </a:r>
        </a:p>
        <a:p>
          <a:r>
            <a:rPr lang="it-IT" sz="1800" b="1" dirty="0" smtClean="0">
              <a:solidFill>
                <a:srgbClr val="FF0000"/>
              </a:solidFill>
            </a:rPr>
            <a:t>2B</a:t>
          </a:r>
          <a:r>
            <a:rPr lang="it-IT" sz="900" b="1" dirty="0" smtClean="0"/>
            <a:t>PORTA-FINESTRA DELLA PROPRIA AULA</a:t>
          </a:r>
          <a:endParaRPr lang="it-IT" sz="900" b="1" dirty="0">
            <a:solidFill>
              <a:srgbClr val="FF0000"/>
            </a:solidFill>
          </a:endParaRPr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20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2000" b="1"/>
        </a:p>
      </dgm:t>
    </dgm:pt>
    <dgm:pt modelId="{0AA1C384-65CC-433C-BFC6-52A8619A68D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1 A – 2 A</a:t>
          </a:r>
        </a:p>
      </dgm:t>
    </dgm:pt>
    <dgm:pt modelId="{67D66FDE-A383-416A-9A10-D9C91B46CB10}" type="parTrans" cxnId="{BF3FF437-744F-402C-9C86-F7AA9A9ECC28}">
      <dgm:prSet custT="1"/>
      <dgm:spPr/>
      <dgm:t>
        <a:bodyPr/>
        <a:lstStyle/>
        <a:p>
          <a:endParaRPr lang="it-IT" sz="2000"/>
        </a:p>
      </dgm:t>
    </dgm:pt>
    <dgm:pt modelId="{0D5A4D85-476D-4EF8-BC07-650E19F86BFA}" type="sibTrans" cxnId="{BF3FF437-744F-402C-9C86-F7AA9A9ECC28}">
      <dgm:prSet/>
      <dgm:spPr/>
      <dgm:t>
        <a:bodyPr/>
        <a:lstStyle/>
        <a:p>
          <a:endParaRPr lang="it-IT" sz="2000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2 classi – uscita </a:t>
          </a:r>
          <a:r>
            <a:rPr lang="it-IT" sz="2000" b="1" dirty="0" smtClean="0">
              <a:solidFill>
                <a:srgbClr val="FF0000"/>
              </a:solidFill>
            </a:rPr>
            <a:t>h 16.00</a:t>
          </a:r>
          <a:endParaRPr lang="it-IT" sz="2000" b="1" dirty="0">
            <a:solidFill>
              <a:srgbClr val="FF0000"/>
            </a:solidFill>
          </a:endParaRPr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2000" b="1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20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2000" b="1" dirty="0" smtClean="0"/>
            <a:t>4 classi-  </a:t>
          </a:r>
          <a:r>
            <a:rPr lang="it-IT" sz="2000" b="1" dirty="0" smtClean="0">
              <a:solidFill>
                <a:srgbClr val="FF0000"/>
              </a:solidFill>
            </a:rPr>
            <a:t>ORARIO USCITA</a:t>
          </a:r>
          <a:endParaRPr lang="it-IT" sz="2000" b="1" dirty="0">
            <a:solidFill>
              <a:srgbClr val="FF0000"/>
            </a:solidFill>
          </a:endParaRPr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2000" b="1"/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2000" b="1"/>
        </a:p>
      </dgm:t>
    </dgm:pt>
    <dgm:pt modelId="{2F92BED1-1BE3-4628-8931-D7FAC163184B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1 B – 2 B</a:t>
          </a:r>
          <a:endParaRPr lang="it-IT" sz="2000" b="1" dirty="0"/>
        </a:p>
      </dgm:t>
    </dgm:pt>
    <dgm:pt modelId="{CD561130-48B0-48C7-90A1-9A3839C41D29}" type="parTrans" cxnId="{B32634B3-451E-4A03-ACC8-5F24D87D9352}">
      <dgm:prSet/>
      <dgm:spPr/>
      <dgm:t>
        <a:bodyPr/>
        <a:lstStyle/>
        <a:p>
          <a:endParaRPr lang="it-IT"/>
        </a:p>
      </dgm:t>
    </dgm:pt>
    <dgm:pt modelId="{CB008EDC-E578-4D12-91A6-AA9B0CC0E310}" type="sibTrans" cxnId="{B32634B3-451E-4A03-ACC8-5F24D87D9352}">
      <dgm:prSet/>
      <dgm:spPr/>
      <dgm:t>
        <a:bodyPr/>
        <a:lstStyle/>
        <a:p>
          <a:endParaRPr lang="it-IT"/>
        </a:p>
      </dgm:t>
    </dgm:pt>
    <dgm:pt modelId="{BDC050AA-0B7D-422B-B917-90C6750FF471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2 classi – uscita </a:t>
          </a:r>
          <a:r>
            <a:rPr lang="it-IT" sz="2000" b="1" dirty="0" smtClean="0">
              <a:solidFill>
                <a:srgbClr val="FF0000"/>
              </a:solidFill>
            </a:rPr>
            <a:t>h 12.30</a:t>
          </a:r>
          <a:endParaRPr lang="it-IT" sz="2000" b="1" dirty="0">
            <a:solidFill>
              <a:srgbClr val="FF0000"/>
            </a:solidFill>
          </a:endParaRPr>
        </a:p>
      </dgm:t>
    </dgm:pt>
    <dgm:pt modelId="{3645AAFE-2108-4262-A0AC-85250FCEB8ED}" type="sibTrans" cxnId="{00FB54FF-A90A-4725-8CED-7F872106CDF1}">
      <dgm:prSet/>
      <dgm:spPr/>
      <dgm:t>
        <a:bodyPr/>
        <a:lstStyle/>
        <a:p>
          <a:endParaRPr lang="it-IT" sz="2000"/>
        </a:p>
      </dgm:t>
    </dgm:pt>
    <dgm:pt modelId="{DD75D730-25DD-4B09-8EC9-A4DE5EDFC8BD}" type="parTrans" cxnId="{00FB54FF-A90A-4725-8CED-7F872106CDF1}">
      <dgm:prSet custT="1"/>
      <dgm:spPr/>
      <dgm:t>
        <a:bodyPr/>
        <a:lstStyle/>
        <a:p>
          <a:endParaRPr lang="it-IT" sz="2000"/>
        </a:p>
      </dgm:t>
    </dgm:pt>
    <dgm:pt modelId="{10036D1E-6154-4CAC-99AA-7C76AAB139A7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400" b="1" dirty="0" smtClean="0">
              <a:solidFill>
                <a:srgbClr val="FF0000"/>
              </a:solidFill>
            </a:rPr>
            <a:t>1A </a:t>
          </a:r>
          <a:r>
            <a:rPr lang="it-IT" sz="1100" b="1" dirty="0" smtClean="0"/>
            <a:t>ENTRATA PRINCIPALE</a:t>
          </a:r>
        </a:p>
        <a:p>
          <a:r>
            <a:rPr lang="it-IT" sz="1400" b="1" dirty="0" smtClean="0">
              <a:solidFill>
                <a:srgbClr val="FF0000"/>
              </a:solidFill>
            </a:rPr>
            <a:t>2A</a:t>
          </a:r>
          <a:r>
            <a:rPr lang="it-IT" sz="1100" b="1" dirty="0" smtClean="0"/>
            <a:t>PORTA-FINESTRA DELLA PROPRIA AULA</a:t>
          </a:r>
        </a:p>
      </dgm:t>
    </dgm:pt>
    <dgm:pt modelId="{2C04FA05-BA24-4C86-9C61-FB3E98F8E263}" type="sibTrans" cxnId="{C4DD6309-4E3F-4ACC-92EF-CE736158F9F8}">
      <dgm:prSet/>
      <dgm:spPr/>
      <dgm:t>
        <a:bodyPr/>
        <a:lstStyle/>
        <a:p>
          <a:endParaRPr lang="it-IT"/>
        </a:p>
      </dgm:t>
    </dgm:pt>
    <dgm:pt modelId="{2081BEB0-1104-4FA3-9CA2-010820166B8B}" type="parTrans" cxnId="{C4DD6309-4E3F-4ACC-92EF-CE736158F9F8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55890AB-95CC-48EA-834B-D1B109F3F040}" type="pres">
      <dgm:prSet presAssocID="{D481C109-0FC7-4CE9-8F6F-40A00A73B294}" presName="root1" presStyleCnt="0"/>
      <dgm:spPr/>
    </dgm:pt>
    <dgm:pt modelId="{CB5BCABD-6189-4453-8F9F-0DF826F71341}" type="pres">
      <dgm:prSet presAssocID="{D481C109-0FC7-4CE9-8F6F-40A00A73B29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E2BD1C7-3944-43B3-A7B9-C268A5F63AAA}" type="pres">
      <dgm:prSet presAssocID="{D481C109-0FC7-4CE9-8F6F-40A00A73B294}" presName="level2hierChild" presStyleCnt="0"/>
      <dgm:spPr/>
    </dgm:pt>
    <dgm:pt modelId="{AB2310B5-A5AB-467C-B80C-ED47BAF7AE34}" type="pres">
      <dgm:prSet presAssocID="{D2278019-EC35-4523-BDD8-2539B6DBFC05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2" presStyleIdx="0" presStyleCnt="2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2" presStyleIdx="0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2041EBA1-5708-43C2-995D-7DA187CCC695}" type="pres">
      <dgm:prSet presAssocID="{CD561130-48B0-48C7-90A1-9A3839C41D29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1AD8B239-C9AD-4DBF-8379-7584971F1BB2}" type="pres">
      <dgm:prSet presAssocID="{CD561130-48B0-48C7-90A1-9A3839C41D29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4C783B6-B0D1-41B4-9766-774B73880BF6}" type="pres">
      <dgm:prSet presAssocID="{2F92BED1-1BE3-4628-8931-D7FAC163184B}" presName="root2" presStyleCnt="0"/>
      <dgm:spPr/>
    </dgm:pt>
    <dgm:pt modelId="{E17D447C-D34F-4093-96AA-AA6E21E686C3}" type="pres">
      <dgm:prSet presAssocID="{2F92BED1-1BE3-4628-8931-D7FAC163184B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C28DA8C-75DA-4E42-8FBF-A41B08AC74AB}" type="pres">
      <dgm:prSet presAssocID="{2F92BED1-1BE3-4628-8931-D7FAC163184B}" presName="level3hierChild" presStyleCnt="0"/>
      <dgm:spPr/>
    </dgm:pt>
    <dgm:pt modelId="{E5192701-E029-495C-95A3-1E09BB9F7313}" type="pres">
      <dgm:prSet presAssocID="{66E9B13F-C472-4B6E-B16D-FFF351979E3E}" presName="conn2-1" presStyleLbl="parChTrans1D4" presStyleIdx="0" presStyleCnt="2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4" presStyleIdx="0" presStyleCnt="2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4" presStyleIdx="0" presStyleCnt="2" custScaleY="11579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79D0992B-38FD-4E35-8E0D-05CDA0804377}" type="pres">
      <dgm:prSet presAssocID="{DD75D730-25DD-4B09-8EC9-A4DE5EDFC8BD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660EDD2D-1455-4005-BDCF-DA4D9EE885A6}" type="pres">
      <dgm:prSet presAssocID="{DD75D730-25DD-4B09-8EC9-A4DE5EDFC8BD}" presName="connTx" presStyleLbl="parChTrans1D2" presStyleIdx="1" presStyleCnt="2"/>
      <dgm:spPr/>
      <dgm:t>
        <a:bodyPr/>
        <a:lstStyle/>
        <a:p>
          <a:endParaRPr lang="it-IT"/>
        </a:p>
      </dgm:t>
    </dgm:pt>
    <dgm:pt modelId="{4E07C2CF-0A89-450F-B9C5-97B1757F5903}" type="pres">
      <dgm:prSet presAssocID="{BDC050AA-0B7D-422B-B917-90C6750FF471}" presName="root2" presStyleCnt="0"/>
      <dgm:spPr/>
    </dgm:pt>
    <dgm:pt modelId="{E95EBB1D-7943-457A-B0CD-710F71FC1C3A}" type="pres">
      <dgm:prSet presAssocID="{BDC050AA-0B7D-422B-B917-90C6750FF471}" presName="LevelTwoTextNode" presStyleLbl="node2" presStyleIdx="1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2428-F6AA-4CA6-940F-7596610F0E57}" type="pres">
      <dgm:prSet presAssocID="{BDC050AA-0B7D-422B-B917-90C6750FF471}" presName="level3hierChild" presStyleCnt="0"/>
      <dgm:spPr/>
    </dgm:pt>
    <dgm:pt modelId="{609E62DF-FE56-4E39-8437-D4150DFCF7A2}" type="pres">
      <dgm:prSet presAssocID="{67D66FDE-A383-416A-9A10-D9C91B46CB10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8B63E6CF-3650-44EF-8B43-F505F9C9DE83}" type="pres">
      <dgm:prSet presAssocID="{67D66FDE-A383-416A-9A10-D9C91B46CB10}" presName="connTx" presStyleLbl="parChTrans1D3" presStyleIdx="1" presStyleCnt="2"/>
      <dgm:spPr/>
      <dgm:t>
        <a:bodyPr/>
        <a:lstStyle/>
        <a:p>
          <a:endParaRPr lang="it-IT"/>
        </a:p>
      </dgm:t>
    </dgm:pt>
    <dgm:pt modelId="{66E2BE49-9DC0-42CF-BFE7-BCC88F7285A2}" type="pres">
      <dgm:prSet presAssocID="{0AA1C384-65CC-433C-BFC6-52A8619A68D5}" presName="root2" presStyleCnt="0"/>
      <dgm:spPr/>
    </dgm:pt>
    <dgm:pt modelId="{81D6BC81-80F8-4072-BA10-40ECB5C9DEFB}" type="pres">
      <dgm:prSet presAssocID="{0AA1C384-65CC-433C-BFC6-52A8619A68D5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B756B4-8E49-4898-BBD8-BA1D826F670E}" type="pres">
      <dgm:prSet presAssocID="{0AA1C384-65CC-433C-BFC6-52A8619A68D5}" presName="level3hierChild" presStyleCnt="0"/>
      <dgm:spPr/>
    </dgm:pt>
    <dgm:pt modelId="{45725B33-4A58-49BB-9558-0B1D04B741EB}" type="pres">
      <dgm:prSet presAssocID="{2081BEB0-1104-4FA3-9CA2-010820166B8B}" presName="conn2-1" presStyleLbl="parChTrans1D4" presStyleIdx="1" presStyleCnt="2"/>
      <dgm:spPr/>
      <dgm:t>
        <a:bodyPr/>
        <a:lstStyle/>
        <a:p>
          <a:endParaRPr lang="it-IT"/>
        </a:p>
      </dgm:t>
    </dgm:pt>
    <dgm:pt modelId="{5F3A5DF1-D55D-4FEB-B229-536FB803E72E}" type="pres">
      <dgm:prSet presAssocID="{2081BEB0-1104-4FA3-9CA2-010820166B8B}" presName="connTx" presStyleLbl="parChTrans1D4" presStyleIdx="1" presStyleCnt="2"/>
      <dgm:spPr/>
      <dgm:t>
        <a:bodyPr/>
        <a:lstStyle/>
        <a:p>
          <a:endParaRPr lang="it-IT"/>
        </a:p>
      </dgm:t>
    </dgm:pt>
    <dgm:pt modelId="{5E849E67-F8F1-46CE-BC12-EFB2D78058FA}" type="pres">
      <dgm:prSet presAssocID="{10036D1E-6154-4CAC-99AA-7C76AAB139A7}" presName="root2" presStyleCnt="0"/>
      <dgm:spPr/>
    </dgm:pt>
    <dgm:pt modelId="{11806953-FAE8-48F0-AB0C-9CAF8EAA95E5}" type="pres">
      <dgm:prSet presAssocID="{10036D1E-6154-4CAC-99AA-7C76AAB139A7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6862365-C38C-4DDF-8C1E-2FD0315F90D7}" type="pres">
      <dgm:prSet presAssocID="{10036D1E-6154-4CAC-99AA-7C76AAB139A7}" presName="level3hierChild" presStyleCnt="0"/>
      <dgm:spPr/>
    </dgm:pt>
  </dgm:ptLst>
  <dgm:cxnLst>
    <dgm:cxn modelId="{84246D74-982E-4EAA-8B0E-337D51590869}" type="presOf" srcId="{67D66FDE-A383-416A-9A10-D9C91B46CB10}" destId="{8B63E6CF-3650-44EF-8B43-F505F9C9DE83}" srcOrd="1" destOrd="0" presId="urn:microsoft.com/office/officeart/2005/8/layout/hierarchy2"/>
    <dgm:cxn modelId="{2B679985-5127-4070-9A35-3E190D167DCE}" type="presOf" srcId="{CD561130-48B0-48C7-90A1-9A3839C41D29}" destId="{1AD8B239-C9AD-4DBF-8379-7584971F1BB2}" srcOrd="1" destOrd="0" presId="urn:microsoft.com/office/officeart/2005/8/layout/hierarchy2"/>
    <dgm:cxn modelId="{00FB54FF-A90A-4725-8CED-7F872106CDF1}" srcId="{D481C109-0FC7-4CE9-8F6F-40A00A73B294}" destId="{BDC050AA-0B7D-422B-B917-90C6750FF471}" srcOrd="1" destOrd="0" parTransId="{DD75D730-25DD-4B09-8EC9-A4DE5EDFC8BD}" sibTransId="{3645AAFE-2108-4262-A0AC-85250FCEB8ED}"/>
    <dgm:cxn modelId="{DFB8CC2B-A988-40E1-9E58-71119299E4F7}" type="presOf" srcId="{D481C109-0FC7-4CE9-8F6F-40A00A73B294}" destId="{CB5BCABD-6189-4453-8F9F-0DF826F71341}" srcOrd="0" destOrd="0" presId="urn:microsoft.com/office/officeart/2005/8/layout/hierarchy2"/>
    <dgm:cxn modelId="{2405F4C1-18D7-4435-B3DE-F342746DC827}" type="presOf" srcId="{9D83BDCA-7359-4B7D-B964-757303E4E73D}" destId="{6AE83810-C775-4D33-98F9-E2589551D738}" srcOrd="0" destOrd="0" presId="urn:microsoft.com/office/officeart/2005/8/layout/hierarchy2"/>
    <dgm:cxn modelId="{5882461B-E1F7-4187-87A5-3A3B7FE3B947}" type="presOf" srcId="{66E9B13F-C472-4B6E-B16D-FFF351979E3E}" destId="{E5192701-E029-495C-95A3-1E09BB9F7313}" srcOrd="0" destOrd="0" presId="urn:microsoft.com/office/officeart/2005/8/layout/hierarchy2"/>
    <dgm:cxn modelId="{F7980E23-3F0A-447A-956B-13F62400F881}" type="presOf" srcId="{2081BEB0-1104-4FA3-9CA2-010820166B8B}" destId="{45725B33-4A58-49BB-9558-0B1D04B741EB}" srcOrd="0" destOrd="0" presId="urn:microsoft.com/office/officeart/2005/8/layout/hierarchy2"/>
    <dgm:cxn modelId="{1AB4D7E0-7276-458E-BCD1-CF198922FDEB}" type="presOf" srcId="{DD75D730-25DD-4B09-8EC9-A4DE5EDFC8BD}" destId="{660EDD2D-1455-4005-BDCF-DA4D9EE885A6}" srcOrd="1" destOrd="0" presId="urn:microsoft.com/office/officeart/2005/8/layout/hierarchy2"/>
    <dgm:cxn modelId="{2B847CF3-7BC8-40F6-A884-D950D8BFEB59}" type="presOf" srcId="{BDC050AA-0B7D-422B-B917-90C6750FF471}" destId="{E95EBB1D-7943-457A-B0CD-710F71FC1C3A}" srcOrd="0" destOrd="0" presId="urn:microsoft.com/office/officeart/2005/8/layout/hierarchy2"/>
    <dgm:cxn modelId="{BF3FF437-744F-402C-9C86-F7AA9A9ECC28}" srcId="{BDC050AA-0B7D-422B-B917-90C6750FF471}" destId="{0AA1C384-65CC-433C-BFC6-52A8619A68D5}" srcOrd="0" destOrd="0" parTransId="{67D66FDE-A383-416A-9A10-D9C91B46CB10}" sibTransId="{0D5A4D85-476D-4EF8-BC07-650E19F86BFA}"/>
    <dgm:cxn modelId="{1A6A51F6-F43C-4189-A6CA-CAD119BB223A}" type="presOf" srcId="{012FD5FC-6E96-407D-86B7-37009E350F68}" destId="{DAFC6CD5-9242-4B94-A26C-1D66513D515C}" srcOrd="0" destOrd="0" presId="urn:microsoft.com/office/officeart/2005/8/layout/hierarchy2"/>
    <dgm:cxn modelId="{EDD9306C-D17D-4E17-A8E3-F96826D1561B}" type="presOf" srcId="{FB9023D7-4A20-4CEA-9337-D6836896B1AA}" destId="{21B000A5-22D7-4FAF-940D-211726364EAD}" srcOrd="0" destOrd="0" presId="urn:microsoft.com/office/officeart/2005/8/layout/hierarchy2"/>
    <dgm:cxn modelId="{43816816-6E7E-4A6C-9E92-AD7986423FF3}" type="presOf" srcId="{D2278019-EC35-4523-BDD8-2539B6DBFC05}" destId="{7C813AB3-8167-4AAF-AC89-9DC81346D633}" srcOrd="1" destOrd="0" presId="urn:microsoft.com/office/officeart/2005/8/layout/hierarchy2"/>
    <dgm:cxn modelId="{016A7F13-2DB0-4BA8-AD52-C47F0F1BCDBC}" type="presOf" srcId="{D2278019-EC35-4523-BDD8-2539B6DBFC05}" destId="{AB2310B5-A5AB-467C-B80C-ED47BAF7AE34}" srcOrd="0" destOrd="0" presId="urn:microsoft.com/office/officeart/2005/8/layout/hierarchy2"/>
    <dgm:cxn modelId="{3530FCB7-33A8-4CFC-B31A-5D984E1C3A8C}" srcId="{2F92BED1-1BE3-4628-8931-D7FAC163184B}" destId="{FB9023D7-4A20-4CEA-9337-D6836896B1AA}" srcOrd="0" destOrd="0" parTransId="{66E9B13F-C472-4B6E-B16D-FFF351979E3E}" sibTransId="{426659F4-AA7F-4940-85C4-130FB71D4DD1}"/>
    <dgm:cxn modelId="{AEBE71CF-0104-419D-ADBA-603CEC122595}" type="presOf" srcId="{2081BEB0-1104-4FA3-9CA2-010820166B8B}" destId="{5F3A5DF1-D55D-4FEB-B229-536FB803E72E}" srcOrd="1" destOrd="0" presId="urn:microsoft.com/office/officeart/2005/8/layout/hierarchy2"/>
    <dgm:cxn modelId="{C4DD6309-4E3F-4ACC-92EF-CE736158F9F8}" srcId="{0AA1C384-65CC-433C-BFC6-52A8619A68D5}" destId="{10036D1E-6154-4CAC-99AA-7C76AAB139A7}" srcOrd="0" destOrd="0" parTransId="{2081BEB0-1104-4FA3-9CA2-010820166B8B}" sibTransId="{2C04FA05-BA24-4C86-9C61-FB3E98F8E263}"/>
    <dgm:cxn modelId="{CCF19906-232C-4827-A529-488AD11D4C2B}" type="presOf" srcId="{2F92BED1-1BE3-4628-8931-D7FAC163184B}" destId="{E17D447C-D34F-4093-96AA-AA6E21E686C3}" srcOrd="0" destOrd="0" presId="urn:microsoft.com/office/officeart/2005/8/layout/hierarchy2"/>
    <dgm:cxn modelId="{F408BD69-370C-4B42-83A8-4F24A10CDEBD}" type="presOf" srcId="{CD561130-48B0-48C7-90A1-9A3839C41D29}" destId="{2041EBA1-5708-43C2-995D-7DA187CCC695}" srcOrd="0" destOrd="0" presId="urn:microsoft.com/office/officeart/2005/8/layout/hierarchy2"/>
    <dgm:cxn modelId="{155CFD64-B12F-4EA9-9C69-7DAA89223FD5}" type="presOf" srcId="{DD75D730-25DD-4B09-8EC9-A4DE5EDFC8BD}" destId="{79D0992B-38FD-4E35-8E0D-05CDA0804377}" srcOrd="0" destOrd="0" presId="urn:microsoft.com/office/officeart/2005/8/layout/hierarchy2"/>
    <dgm:cxn modelId="{959C764A-D7DE-4B5D-9527-7A3F9E316B56}" type="presOf" srcId="{10036D1E-6154-4CAC-99AA-7C76AAB139A7}" destId="{11806953-FAE8-48F0-AB0C-9CAF8EAA95E5}" srcOrd="0" destOrd="0" presId="urn:microsoft.com/office/officeart/2005/8/layout/hierarchy2"/>
    <dgm:cxn modelId="{ED18C586-67F8-418C-9DDD-BB307BC11FE1}" type="presOf" srcId="{67D66FDE-A383-416A-9A10-D9C91B46CB10}" destId="{609E62DF-FE56-4E39-8437-D4150DFCF7A2}" srcOrd="0" destOrd="0" presId="urn:microsoft.com/office/officeart/2005/8/layout/hierarchy2"/>
    <dgm:cxn modelId="{B5DCDCF5-AE05-44FB-B7E1-ABBFBFFFE7C0}" type="presOf" srcId="{66E9B13F-C472-4B6E-B16D-FFF351979E3E}" destId="{55F3ECC6-813B-4716-BD40-07E8DCEFDF7C}" srcOrd="1" destOrd="0" presId="urn:microsoft.com/office/officeart/2005/8/layout/hierarchy2"/>
    <dgm:cxn modelId="{B32634B3-451E-4A03-ACC8-5F24D87D9352}" srcId="{012FD5FC-6E96-407D-86B7-37009E350F68}" destId="{2F92BED1-1BE3-4628-8931-D7FAC163184B}" srcOrd="0" destOrd="0" parTransId="{CD561130-48B0-48C7-90A1-9A3839C41D29}" sibTransId="{CB008EDC-E578-4D12-91A6-AA9B0CC0E310}"/>
    <dgm:cxn modelId="{7562BE04-CB48-4F46-8403-692B0BCD7DE0}" type="presOf" srcId="{0AA1C384-65CC-433C-BFC6-52A8619A68D5}" destId="{81D6BC81-80F8-4072-BA10-40ECB5C9DEFB}" srcOrd="0" destOrd="0" presId="urn:microsoft.com/office/officeart/2005/8/layout/hierarchy2"/>
    <dgm:cxn modelId="{C14AB992-220E-4154-B349-88763BDFF3C7}" srcId="{9D83BDCA-7359-4B7D-B964-757303E4E73D}" destId="{D481C109-0FC7-4CE9-8F6F-40A00A73B294}" srcOrd="0" destOrd="0" parTransId="{5773F993-6CFA-4413-A347-198999F3168C}" sibTransId="{1582047E-E39E-462E-BFA9-BC14245A7A12}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F04ABCD4-F605-4C7C-A731-A92EF8D61095}" type="presParOf" srcId="{6AE83810-C775-4D33-98F9-E2589551D738}" destId="{255890AB-95CC-48EA-834B-D1B109F3F040}" srcOrd="0" destOrd="0" presId="urn:microsoft.com/office/officeart/2005/8/layout/hierarchy2"/>
    <dgm:cxn modelId="{8A261CB1-DDED-4796-BE32-417CD3A90CB1}" type="presParOf" srcId="{255890AB-95CC-48EA-834B-D1B109F3F040}" destId="{CB5BCABD-6189-4453-8F9F-0DF826F71341}" srcOrd="0" destOrd="0" presId="urn:microsoft.com/office/officeart/2005/8/layout/hierarchy2"/>
    <dgm:cxn modelId="{2FF3E327-001D-4A2C-831B-D7C1004A4476}" type="presParOf" srcId="{255890AB-95CC-48EA-834B-D1B109F3F040}" destId="{3E2BD1C7-3944-43B3-A7B9-C268A5F63AAA}" srcOrd="1" destOrd="0" presId="urn:microsoft.com/office/officeart/2005/8/layout/hierarchy2"/>
    <dgm:cxn modelId="{4694DE70-4C45-449F-A65C-FA978455CB42}" type="presParOf" srcId="{3E2BD1C7-3944-43B3-A7B9-C268A5F63AAA}" destId="{AB2310B5-A5AB-467C-B80C-ED47BAF7AE34}" srcOrd="0" destOrd="0" presId="urn:microsoft.com/office/officeart/2005/8/layout/hierarchy2"/>
    <dgm:cxn modelId="{D8ECB89D-755E-410F-972F-F1CDE81050C3}" type="presParOf" srcId="{AB2310B5-A5AB-467C-B80C-ED47BAF7AE34}" destId="{7C813AB3-8167-4AAF-AC89-9DC81346D633}" srcOrd="0" destOrd="0" presId="urn:microsoft.com/office/officeart/2005/8/layout/hierarchy2"/>
    <dgm:cxn modelId="{2E607648-211D-4500-AFBB-DF62C89AED9F}" type="presParOf" srcId="{3E2BD1C7-3944-43B3-A7B9-C268A5F63AAA}" destId="{D68B5D84-FE83-418C-8143-E2976C139571}" srcOrd="1" destOrd="0" presId="urn:microsoft.com/office/officeart/2005/8/layout/hierarchy2"/>
    <dgm:cxn modelId="{9AC9C2FA-1144-404E-8EE7-2ADE0E247F1E}" type="presParOf" srcId="{D68B5D84-FE83-418C-8143-E2976C139571}" destId="{DAFC6CD5-9242-4B94-A26C-1D66513D515C}" srcOrd="0" destOrd="0" presId="urn:microsoft.com/office/officeart/2005/8/layout/hierarchy2"/>
    <dgm:cxn modelId="{70E6EE32-D339-4E55-885D-BBFE3AF8B43A}" type="presParOf" srcId="{D68B5D84-FE83-418C-8143-E2976C139571}" destId="{A4AA5E89-5324-449D-B111-3D7F8B6E5D9F}" srcOrd="1" destOrd="0" presId="urn:microsoft.com/office/officeart/2005/8/layout/hierarchy2"/>
    <dgm:cxn modelId="{555E74D9-6347-4EC3-BB2D-D85E1F01CBEB}" type="presParOf" srcId="{A4AA5E89-5324-449D-B111-3D7F8B6E5D9F}" destId="{2041EBA1-5708-43C2-995D-7DA187CCC695}" srcOrd="0" destOrd="0" presId="urn:microsoft.com/office/officeart/2005/8/layout/hierarchy2"/>
    <dgm:cxn modelId="{758F3E1F-806B-4276-AE08-BC47A4EC9D66}" type="presParOf" srcId="{2041EBA1-5708-43C2-995D-7DA187CCC695}" destId="{1AD8B239-C9AD-4DBF-8379-7584971F1BB2}" srcOrd="0" destOrd="0" presId="urn:microsoft.com/office/officeart/2005/8/layout/hierarchy2"/>
    <dgm:cxn modelId="{9A0BFCFB-F829-4847-B551-2CD432EB47A5}" type="presParOf" srcId="{A4AA5E89-5324-449D-B111-3D7F8B6E5D9F}" destId="{B4C783B6-B0D1-41B4-9766-774B73880BF6}" srcOrd="1" destOrd="0" presId="urn:microsoft.com/office/officeart/2005/8/layout/hierarchy2"/>
    <dgm:cxn modelId="{6E0803AB-1AD2-411B-99D2-C75F0E331C1A}" type="presParOf" srcId="{B4C783B6-B0D1-41B4-9766-774B73880BF6}" destId="{E17D447C-D34F-4093-96AA-AA6E21E686C3}" srcOrd="0" destOrd="0" presId="urn:microsoft.com/office/officeart/2005/8/layout/hierarchy2"/>
    <dgm:cxn modelId="{F808B4AF-F192-4BA7-80F2-39D6E1BB601C}" type="presParOf" srcId="{B4C783B6-B0D1-41B4-9766-774B73880BF6}" destId="{BC28DA8C-75DA-4E42-8FBF-A41B08AC74AB}" srcOrd="1" destOrd="0" presId="urn:microsoft.com/office/officeart/2005/8/layout/hierarchy2"/>
    <dgm:cxn modelId="{B8D535B9-CE3C-41CC-828E-A7B3F8B0DF1B}" type="presParOf" srcId="{BC28DA8C-75DA-4E42-8FBF-A41B08AC74AB}" destId="{E5192701-E029-495C-95A3-1E09BB9F7313}" srcOrd="0" destOrd="0" presId="urn:microsoft.com/office/officeart/2005/8/layout/hierarchy2"/>
    <dgm:cxn modelId="{E7EA7B89-89D5-44D5-AB87-B8E20D94879F}" type="presParOf" srcId="{E5192701-E029-495C-95A3-1E09BB9F7313}" destId="{55F3ECC6-813B-4716-BD40-07E8DCEFDF7C}" srcOrd="0" destOrd="0" presId="urn:microsoft.com/office/officeart/2005/8/layout/hierarchy2"/>
    <dgm:cxn modelId="{50AE6112-8C2D-4753-AADA-E465A714B953}" type="presParOf" srcId="{BC28DA8C-75DA-4E42-8FBF-A41B08AC74AB}" destId="{C06FB823-0955-4AE1-8794-203D62D77358}" srcOrd="1" destOrd="0" presId="urn:microsoft.com/office/officeart/2005/8/layout/hierarchy2"/>
    <dgm:cxn modelId="{A1F14539-0BBB-4D67-8186-9818322A49C6}" type="presParOf" srcId="{C06FB823-0955-4AE1-8794-203D62D77358}" destId="{21B000A5-22D7-4FAF-940D-211726364EAD}" srcOrd="0" destOrd="0" presId="urn:microsoft.com/office/officeart/2005/8/layout/hierarchy2"/>
    <dgm:cxn modelId="{C92F110B-F261-4BF5-A7FC-F5EAD226FB27}" type="presParOf" srcId="{C06FB823-0955-4AE1-8794-203D62D77358}" destId="{9A872DE1-ABDC-47C1-A078-85DE6869B8FA}" srcOrd="1" destOrd="0" presId="urn:microsoft.com/office/officeart/2005/8/layout/hierarchy2"/>
    <dgm:cxn modelId="{37C27DA3-48EB-4E22-BF8C-CE784BAD5BA5}" type="presParOf" srcId="{3E2BD1C7-3944-43B3-A7B9-C268A5F63AAA}" destId="{79D0992B-38FD-4E35-8E0D-05CDA0804377}" srcOrd="2" destOrd="0" presId="urn:microsoft.com/office/officeart/2005/8/layout/hierarchy2"/>
    <dgm:cxn modelId="{646A05F8-7F99-442C-B224-5948F18F2949}" type="presParOf" srcId="{79D0992B-38FD-4E35-8E0D-05CDA0804377}" destId="{660EDD2D-1455-4005-BDCF-DA4D9EE885A6}" srcOrd="0" destOrd="0" presId="urn:microsoft.com/office/officeart/2005/8/layout/hierarchy2"/>
    <dgm:cxn modelId="{4C4AB3BD-FEB0-4E09-AA16-C650C553585F}" type="presParOf" srcId="{3E2BD1C7-3944-43B3-A7B9-C268A5F63AAA}" destId="{4E07C2CF-0A89-450F-B9C5-97B1757F5903}" srcOrd="3" destOrd="0" presId="urn:microsoft.com/office/officeart/2005/8/layout/hierarchy2"/>
    <dgm:cxn modelId="{CC0E7A37-DC42-44E5-8FC3-2E089AE19D72}" type="presParOf" srcId="{4E07C2CF-0A89-450F-B9C5-97B1757F5903}" destId="{E95EBB1D-7943-457A-B0CD-710F71FC1C3A}" srcOrd="0" destOrd="0" presId="urn:microsoft.com/office/officeart/2005/8/layout/hierarchy2"/>
    <dgm:cxn modelId="{E1F33F23-5508-4B73-A0DC-7EE48F4AD6BE}" type="presParOf" srcId="{4E07C2CF-0A89-450F-B9C5-97B1757F5903}" destId="{B4C92428-F6AA-4CA6-940F-7596610F0E57}" srcOrd="1" destOrd="0" presId="urn:microsoft.com/office/officeart/2005/8/layout/hierarchy2"/>
    <dgm:cxn modelId="{7C5B243E-DCDA-4526-B3F9-AA22A7CC7EC8}" type="presParOf" srcId="{B4C92428-F6AA-4CA6-940F-7596610F0E57}" destId="{609E62DF-FE56-4E39-8437-D4150DFCF7A2}" srcOrd="0" destOrd="0" presId="urn:microsoft.com/office/officeart/2005/8/layout/hierarchy2"/>
    <dgm:cxn modelId="{885A0E3C-4EAE-43D4-BA51-BB8675845C9B}" type="presParOf" srcId="{609E62DF-FE56-4E39-8437-D4150DFCF7A2}" destId="{8B63E6CF-3650-44EF-8B43-F505F9C9DE83}" srcOrd="0" destOrd="0" presId="urn:microsoft.com/office/officeart/2005/8/layout/hierarchy2"/>
    <dgm:cxn modelId="{A1D9D7E6-DF7A-4277-BEFC-B4214A58D04C}" type="presParOf" srcId="{B4C92428-F6AA-4CA6-940F-7596610F0E57}" destId="{66E2BE49-9DC0-42CF-BFE7-BCC88F7285A2}" srcOrd="1" destOrd="0" presId="urn:microsoft.com/office/officeart/2005/8/layout/hierarchy2"/>
    <dgm:cxn modelId="{C530C324-A835-436A-88B8-1E657C0ED9E4}" type="presParOf" srcId="{66E2BE49-9DC0-42CF-BFE7-BCC88F7285A2}" destId="{81D6BC81-80F8-4072-BA10-40ECB5C9DEFB}" srcOrd="0" destOrd="0" presId="urn:microsoft.com/office/officeart/2005/8/layout/hierarchy2"/>
    <dgm:cxn modelId="{B9A9CB6D-C323-46EE-A4BA-86E56FAAFACF}" type="presParOf" srcId="{66E2BE49-9DC0-42CF-BFE7-BCC88F7285A2}" destId="{A2B756B4-8E49-4898-BBD8-BA1D826F670E}" srcOrd="1" destOrd="0" presId="urn:microsoft.com/office/officeart/2005/8/layout/hierarchy2"/>
    <dgm:cxn modelId="{B03A0471-F6BA-4402-A3F2-D2B4C27E9EAA}" type="presParOf" srcId="{A2B756B4-8E49-4898-BBD8-BA1D826F670E}" destId="{45725B33-4A58-49BB-9558-0B1D04B741EB}" srcOrd="0" destOrd="0" presId="urn:microsoft.com/office/officeart/2005/8/layout/hierarchy2"/>
    <dgm:cxn modelId="{3E7AABC8-5E72-401D-A9DD-EE1683FA32D2}" type="presParOf" srcId="{45725B33-4A58-49BB-9558-0B1D04B741EB}" destId="{5F3A5DF1-D55D-4FEB-B229-536FB803E72E}" srcOrd="0" destOrd="0" presId="urn:microsoft.com/office/officeart/2005/8/layout/hierarchy2"/>
    <dgm:cxn modelId="{55DFFEBA-3BD7-445B-823D-79EB5CB1D884}" type="presParOf" srcId="{A2B756B4-8E49-4898-BBD8-BA1D826F670E}" destId="{5E849E67-F8F1-46CE-BC12-EFB2D78058FA}" srcOrd="1" destOrd="0" presId="urn:microsoft.com/office/officeart/2005/8/layout/hierarchy2"/>
    <dgm:cxn modelId="{47CDBAC8-7CDC-4C2C-BB02-73C532679540}" type="presParOf" srcId="{5E849E67-F8F1-46CE-BC12-EFB2D78058FA}" destId="{11806953-FAE8-48F0-AB0C-9CAF8EAA95E5}" srcOrd="0" destOrd="0" presId="urn:microsoft.com/office/officeart/2005/8/layout/hierarchy2"/>
    <dgm:cxn modelId="{D3B7760E-B888-4AC4-B812-6B85AFB0EA5E}" type="presParOf" srcId="{5E849E67-F8F1-46CE-BC12-EFB2D78058FA}" destId="{C6862365-C38C-4DDF-8C1E-2FD0315F90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13836F7-433B-46AA-B009-132B194F9FA4}" type="doc">
      <dgm:prSet loTypeId="urn:microsoft.com/office/officeart/2005/8/layout/hList1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it-IT"/>
        </a:p>
      </dgm:t>
    </dgm:pt>
    <dgm:pt modelId="{67BEDC8F-82DE-4345-8D2A-CF84C0C8C9F7}">
      <dgm:prSet phldrT="[Testo]"/>
      <dgm:spPr/>
      <dgm:t>
        <a:bodyPr/>
        <a:lstStyle/>
        <a:p>
          <a:r>
            <a:rPr lang="it-IT" dirty="0" smtClean="0"/>
            <a:t>Piano terra Via dell’Arte</a:t>
          </a:r>
          <a:endParaRPr lang="it-IT" dirty="0"/>
        </a:p>
      </dgm:t>
    </dgm:pt>
    <dgm:pt modelId="{45796E25-9D19-400B-80CD-DF4562E94086}" type="parTrans" cxnId="{8D24176C-8CC9-4988-9C55-000CCF6D143B}">
      <dgm:prSet/>
      <dgm:spPr/>
      <dgm:t>
        <a:bodyPr/>
        <a:lstStyle/>
        <a:p>
          <a:endParaRPr lang="it-IT"/>
        </a:p>
      </dgm:t>
    </dgm:pt>
    <dgm:pt modelId="{202A3F50-8E45-40DE-AC2F-97FD042BD9BF}" type="sibTrans" cxnId="{8D24176C-8CC9-4988-9C55-000CCF6D143B}">
      <dgm:prSet/>
      <dgm:spPr/>
      <dgm:t>
        <a:bodyPr/>
        <a:lstStyle/>
        <a:p>
          <a:endParaRPr lang="it-IT"/>
        </a:p>
      </dgm:t>
    </dgm:pt>
    <dgm:pt modelId="{6CBB0B52-739F-495B-8F3D-1E1733FD02B9}">
      <dgm:prSet phldrT="[Testo]"/>
      <dgm:spPr/>
      <dgm:t>
        <a:bodyPr/>
        <a:lstStyle/>
        <a:p>
          <a:r>
            <a:rPr lang="it-IT" dirty="0" smtClean="0"/>
            <a:t>5 A</a:t>
          </a:r>
          <a:endParaRPr lang="it-IT" dirty="0"/>
        </a:p>
      </dgm:t>
    </dgm:pt>
    <dgm:pt modelId="{5288F0A8-8DC0-4555-8333-986F32C95AF7}" type="parTrans" cxnId="{5F8629F8-2104-4148-B1CB-F37FE924D3D6}">
      <dgm:prSet/>
      <dgm:spPr/>
      <dgm:t>
        <a:bodyPr/>
        <a:lstStyle/>
        <a:p>
          <a:endParaRPr lang="it-IT"/>
        </a:p>
      </dgm:t>
    </dgm:pt>
    <dgm:pt modelId="{3D4EC402-F857-4A6F-AC94-9A1265C48175}" type="sibTrans" cxnId="{5F8629F8-2104-4148-B1CB-F37FE924D3D6}">
      <dgm:prSet/>
      <dgm:spPr/>
      <dgm:t>
        <a:bodyPr/>
        <a:lstStyle/>
        <a:p>
          <a:endParaRPr lang="it-IT"/>
        </a:p>
      </dgm:t>
    </dgm:pt>
    <dgm:pt modelId="{B8F00AE0-B9FA-4BD0-BB3F-472F6910D0AD}">
      <dgm:prSet phldrT="[Testo]"/>
      <dgm:spPr/>
      <dgm:t>
        <a:bodyPr/>
        <a:lstStyle/>
        <a:p>
          <a:r>
            <a:rPr lang="it-IT" dirty="0" smtClean="0"/>
            <a:t>Piano primo Via dell’arte</a:t>
          </a:r>
          <a:endParaRPr lang="it-IT" dirty="0"/>
        </a:p>
      </dgm:t>
    </dgm:pt>
    <dgm:pt modelId="{9B85C48D-D7BB-47CF-AB21-45992AA62B8F}" type="parTrans" cxnId="{479C752B-0E23-4FD6-8F27-9A9F0ABC03C4}">
      <dgm:prSet/>
      <dgm:spPr/>
      <dgm:t>
        <a:bodyPr/>
        <a:lstStyle/>
        <a:p>
          <a:endParaRPr lang="it-IT"/>
        </a:p>
      </dgm:t>
    </dgm:pt>
    <dgm:pt modelId="{B195B1F4-7F68-488F-ABDB-EEC5036643DD}" type="sibTrans" cxnId="{479C752B-0E23-4FD6-8F27-9A9F0ABC03C4}">
      <dgm:prSet/>
      <dgm:spPr/>
      <dgm:t>
        <a:bodyPr/>
        <a:lstStyle/>
        <a:p>
          <a:endParaRPr lang="it-IT"/>
        </a:p>
      </dgm:t>
    </dgm:pt>
    <dgm:pt modelId="{11BB4E76-5135-4CEA-9832-363AE4449A86}">
      <dgm:prSet phldrT="[Testo]"/>
      <dgm:spPr/>
      <dgm:t>
        <a:bodyPr/>
        <a:lstStyle/>
        <a:p>
          <a:r>
            <a:rPr lang="it-IT" dirty="0" smtClean="0"/>
            <a:t>3 A</a:t>
          </a:r>
          <a:endParaRPr lang="it-IT" dirty="0"/>
        </a:p>
      </dgm:t>
    </dgm:pt>
    <dgm:pt modelId="{171B45D6-4691-42CA-B100-29610A16E9F2}" type="parTrans" cxnId="{DE79DD7D-7A6D-4C63-A2DE-87E8DBD73B9B}">
      <dgm:prSet/>
      <dgm:spPr/>
      <dgm:t>
        <a:bodyPr/>
        <a:lstStyle/>
        <a:p>
          <a:endParaRPr lang="it-IT"/>
        </a:p>
      </dgm:t>
    </dgm:pt>
    <dgm:pt modelId="{C623A7A7-F43A-43DB-9C2D-31A5076053B7}" type="sibTrans" cxnId="{DE79DD7D-7A6D-4C63-A2DE-87E8DBD73B9B}">
      <dgm:prSet/>
      <dgm:spPr/>
      <dgm:t>
        <a:bodyPr/>
        <a:lstStyle/>
        <a:p>
          <a:endParaRPr lang="it-IT"/>
        </a:p>
      </dgm:t>
    </dgm:pt>
    <dgm:pt modelId="{013FE5E6-B3E0-4486-B83D-D65CFBD95A83}">
      <dgm:prSet phldrT="[Testo]"/>
      <dgm:spPr/>
      <dgm:t>
        <a:bodyPr/>
        <a:lstStyle/>
        <a:p>
          <a:r>
            <a:rPr lang="it-IT" dirty="0" smtClean="0"/>
            <a:t>Sede Verdesca</a:t>
          </a:r>
          <a:endParaRPr lang="it-IT" dirty="0"/>
        </a:p>
      </dgm:t>
    </dgm:pt>
    <dgm:pt modelId="{85FAAF3A-FC7C-4834-928D-E31AEEDBB84B}" type="parTrans" cxnId="{BEEA0550-61F9-4501-89D9-B54F5C245FC5}">
      <dgm:prSet/>
      <dgm:spPr/>
      <dgm:t>
        <a:bodyPr/>
        <a:lstStyle/>
        <a:p>
          <a:endParaRPr lang="it-IT"/>
        </a:p>
      </dgm:t>
    </dgm:pt>
    <dgm:pt modelId="{F4C82BA0-9D1E-4925-811A-BF5A957535F2}" type="sibTrans" cxnId="{BEEA0550-61F9-4501-89D9-B54F5C245FC5}">
      <dgm:prSet/>
      <dgm:spPr/>
      <dgm:t>
        <a:bodyPr/>
        <a:lstStyle/>
        <a:p>
          <a:endParaRPr lang="it-IT"/>
        </a:p>
      </dgm:t>
    </dgm:pt>
    <dgm:pt modelId="{9D52BA86-B66A-43C7-AEE0-A322AF89930F}">
      <dgm:prSet phldrT="[Testo]"/>
      <dgm:spPr/>
      <dgm:t>
        <a:bodyPr/>
        <a:lstStyle/>
        <a:p>
          <a:r>
            <a:rPr lang="it-IT" dirty="0" smtClean="0"/>
            <a:t>1 A</a:t>
          </a:r>
          <a:endParaRPr lang="it-IT" dirty="0"/>
        </a:p>
      </dgm:t>
    </dgm:pt>
    <dgm:pt modelId="{6A1E2934-BC18-41EA-842A-FD1FF278D4BD}" type="parTrans" cxnId="{0546C45E-9B6E-454C-A159-5E51F7FB4E6A}">
      <dgm:prSet/>
      <dgm:spPr/>
      <dgm:t>
        <a:bodyPr/>
        <a:lstStyle/>
        <a:p>
          <a:endParaRPr lang="it-IT"/>
        </a:p>
      </dgm:t>
    </dgm:pt>
    <dgm:pt modelId="{839B7A7F-BC62-47C3-B01A-162C6EE2A335}" type="sibTrans" cxnId="{0546C45E-9B6E-454C-A159-5E51F7FB4E6A}">
      <dgm:prSet/>
      <dgm:spPr/>
      <dgm:t>
        <a:bodyPr/>
        <a:lstStyle/>
        <a:p>
          <a:endParaRPr lang="it-IT"/>
        </a:p>
      </dgm:t>
    </dgm:pt>
    <dgm:pt modelId="{F5592468-EA99-485C-944B-532F2B2C06F7}">
      <dgm:prSet phldrT="[Testo]"/>
      <dgm:spPr/>
      <dgm:t>
        <a:bodyPr/>
        <a:lstStyle/>
        <a:p>
          <a:r>
            <a:rPr lang="it-IT" dirty="0" smtClean="0"/>
            <a:t>3 B</a:t>
          </a:r>
          <a:endParaRPr lang="it-IT" dirty="0"/>
        </a:p>
      </dgm:t>
    </dgm:pt>
    <dgm:pt modelId="{1638E6F2-61BC-410C-8E42-7E2CE3C2A236}" type="parTrans" cxnId="{7E6CB2D7-4B31-444F-B8CF-00E3727385EA}">
      <dgm:prSet/>
      <dgm:spPr/>
      <dgm:t>
        <a:bodyPr/>
        <a:lstStyle/>
        <a:p>
          <a:endParaRPr lang="it-IT"/>
        </a:p>
      </dgm:t>
    </dgm:pt>
    <dgm:pt modelId="{FEF4374E-88B2-4EEE-B0F5-26618281BFDB}" type="sibTrans" cxnId="{7E6CB2D7-4B31-444F-B8CF-00E3727385EA}">
      <dgm:prSet/>
      <dgm:spPr/>
      <dgm:t>
        <a:bodyPr/>
        <a:lstStyle/>
        <a:p>
          <a:endParaRPr lang="it-IT"/>
        </a:p>
      </dgm:t>
    </dgm:pt>
    <dgm:pt modelId="{E3EC375A-FBDF-479B-8FA8-3D94DD3FE0D7}">
      <dgm:prSet phldrT="[Testo]"/>
      <dgm:spPr/>
      <dgm:t>
        <a:bodyPr/>
        <a:lstStyle/>
        <a:p>
          <a:r>
            <a:rPr lang="it-IT" dirty="0" smtClean="0"/>
            <a:t>5 B</a:t>
          </a:r>
          <a:endParaRPr lang="it-IT" dirty="0"/>
        </a:p>
      </dgm:t>
    </dgm:pt>
    <dgm:pt modelId="{41AF9516-365F-4091-BD97-09963150AB32}" type="parTrans" cxnId="{0551E9CF-2F23-441C-B841-B56948363282}">
      <dgm:prSet/>
      <dgm:spPr/>
      <dgm:t>
        <a:bodyPr/>
        <a:lstStyle/>
        <a:p>
          <a:endParaRPr lang="it-IT"/>
        </a:p>
      </dgm:t>
    </dgm:pt>
    <dgm:pt modelId="{2DDF86C1-FCE0-437B-B9F7-17A8AC0F9C57}" type="sibTrans" cxnId="{0551E9CF-2F23-441C-B841-B56948363282}">
      <dgm:prSet/>
      <dgm:spPr/>
      <dgm:t>
        <a:bodyPr/>
        <a:lstStyle/>
        <a:p>
          <a:endParaRPr lang="it-IT"/>
        </a:p>
      </dgm:t>
    </dgm:pt>
    <dgm:pt modelId="{241DCF85-DA73-4A85-8310-622898AC134C}">
      <dgm:prSet phldrT="[Testo]"/>
      <dgm:spPr/>
      <dgm:t>
        <a:bodyPr/>
        <a:lstStyle/>
        <a:p>
          <a:endParaRPr lang="it-IT" dirty="0"/>
        </a:p>
      </dgm:t>
    </dgm:pt>
    <dgm:pt modelId="{A6C521EA-2EE8-4F28-A7DA-72EC88FF1D74}" type="parTrans" cxnId="{61747434-9622-40F1-AFE0-CF05CE76F4E9}">
      <dgm:prSet/>
      <dgm:spPr/>
      <dgm:t>
        <a:bodyPr/>
        <a:lstStyle/>
        <a:p>
          <a:endParaRPr lang="it-IT"/>
        </a:p>
      </dgm:t>
    </dgm:pt>
    <dgm:pt modelId="{A437528F-7251-4DAE-A298-951BCE11B4E0}" type="sibTrans" cxnId="{61747434-9622-40F1-AFE0-CF05CE76F4E9}">
      <dgm:prSet/>
      <dgm:spPr/>
      <dgm:t>
        <a:bodyPr/>
        <a:lstStyle/>
        <a:p>
          <a:endParaRPr lang="it-IT"/>
        </a:p>
      </dgm:t>
    </dgm:pt>
    <dgm:pt modelId="{3A6D91E2-DA8E-4937-810C-6EA18B259A36}">
      <dgm:prSet phldrT="[Testo]"/>
      <dgm:spPr/>
      <dgm:t>
        <a:bodyPr/>
        <a:lstStyle/>
        <a:p>
          <a:r>
            <a:rPr lang="it-IT" dirty="0" smtClean="0"/>
            <a:t>2 A</a:t>
          </a:r>
          <a:endParaRPr lang="it-IT" dirty="0"/>
        </a:p>
      </dgm:t>
    </dgm:pt>
    <dgm:pt modelId="{29B0C787-CB18-488D-B46D-6ED7073D2920}" type="parTrans" cxnId="{2EF7310D-7602-4480-92AC-0FECC6DEB0CE}">
      <dgm:prSet/>
      <dgm:spPr/>
      <dgm:t>
        <a:bodyPr/>
        <a:lstStyle/>
        <a:p>
          <a:endParaRPr lang="it-IT"/>
        </a:p>
      </dgm:t>
    </dgm:pt>
    <dgm:pt modelId="{D9C61BAD-2A5F-486F-938D-095779F4F24B}" type="sibTrans" cxnId="{2EF7310D-7602-4480-92AC-0FECC6DEB0CE}">
      <dgm:prSet/>
      <dgm:spPr/>
      <dgm:t>
        <a:bodyPr/>
        <a:lstStyle/>
        <a:p>
          <a:endParaRPr lang="it-IT"/>
        </a:p>
      </dgm:t>
    </dgm:pt>
    <dgm:pt modelId="{2689A717-17FC-4AFE-8AD1-A116EA637174}">
      <dgm:prSet phldrT="[Testo]"/>
      <dgm:spPr/>
      <dgm:t>
        <a:bodyPr/>
        <a:lstStyle/>
        <a:p>
          <a:r>
            <a:rPr lang="it-IT" dirty="0" smtClean="0"/>
            <a:t>1 B</a:t>
          </a:r>
          <a:endParaRPr lang="it-IT" dirty="0"/>
        </a:p>
      </dgm:t>
    </dgm:pt>
    <dgm:pt modelId="{885E2EB8-79CF-4D51-A8DC-6670BD16F4DE}" type="parTrans" cxnId="{37F52FF5-B350-4B21-B54C-9FCC4CCAC790}">
      <dgm:prSet/>
      <dgm:spPr/>
      <dgm:t>
        <a:bodyPr/>
        <a:lstStyle/>
        <a:p>
          <a:endParaRPr lang="it-IT"/>
        </a:p>
      </dgm:t>
    </dgm:pt>
    <dgm:pt modelId="{1CE5EE7B-E26A-49CF-823C-D57442C8D70C}" type="sibTrans" cxnId="{37F52FF5-B350-4B21-B54C-9FCC4CCAC790}">
      <dgm:prSet/>
      <dgm:spPr/>
      <dgm:t>
        <a:bodyPr/>
        <a:lstStyle/>
        <a:p>
          <a:endParaRPr lang="it-IT"/>
        </a:p>
      </dgm:t>
    </dgm:pt>
    <dgm:pt modelId="{0B5B1F44-9F7C-4452-9E59-8FCAD0354918}">
      <dgm:prSet phldrT="[Testo]"/>
      <dgm:spPr/>
      <dgm:t>
        <a:bodyPr/>
        <a:lstStyle/>
        <a:p>
          <a:r>
            <a:rPr lang="it-IT" dirty="0" smtClean="0"/>
            <a:t>2 B</a:t>
          </a:r>
          <a:endParaRPr lang="it-IT" dirty="0"/>
        </a:p>
      </dgm:t>
    </dgm:pt>
    <dgm:pt modelId="{DCD3FE27-33C9-4817-BBF1-65FCF2D1D124}" type="parTrans" cxnId="{8EEA6FD9-9E4F-4649-9194-E4C2736DC7C6}">
      <dgm:prSet/>
      <dgm:spPr/>
      <dgm:t>
        <a:bodyPr/>
        <a:lstStyle/>
        <a:p>
          <a:endParaRPr lang="it-IT"/>
        </a:p>
      </dgm:t>
    </dgm:pt>
    <dgm:pt modelId="{36288F06-3B62-4517-86D4-FD6AEF4900F8}" type="sibTrans" cxnId="{8EEA6FD9-9E4F-4649-9194-E4C2736DC7C6}">
      <dgm:prSet/>
      <dgm:spPr/>
      <dgm:t>
        <a:bodyPr/>
        <a:lstStyle/>
        <a:p>
          <a:endParaRPr lang="it-IT"/>
        </a:p>
      </dgm:t>
    </dgm:pt>
    <dgm:pt modelId="{F926367E-DAE4-47B0-9DB8-0ED11B098D38}">
      <dgm:prSet phldrT="[Testo]"/>
      <dgm:spPr/>
      <dgm:t>
        <a:bodyPr/>
        <a:lstStyle/>
        <a:p>
          <a:r>
            <a:rPr lang="it-IT" dirty="0" smtClean="0"/>
            <a:t>3 C</a:t>
          </a:r>
          <a:endParaRPr lang="it-IT" dirty="0"/>
        </a:p>
      </dgm:t>
    </dgm:pt>
    <dgm:pt modelId="{23CA60C2-9CD6-4B75-9177-AEF03BF3464D}" type="parTrans" cxnId="{BD1E20F2-B24C-4B76-90BC-C80D365C4326}">
      <dgm:prSet/>
      <dgm:spPr/>
      <dgm:t>
        <a:bodyPr/>
        <a:lstStyle/>
        <a:p>
          <a:endParaRPr lang="it-IT"/>
        </a:p>
      </dgm:t>
    </dgm:pt>
    <dgm:pt modelId="{AD0F3BD6-1F4E-4D53-B720-AFA6835B271F}" type="sibTrans" cxnId="{BD1E20F2-B24C-4B76-90BC-C80D365C4326}">
      <dgm:prSet/>
      <dgm:spPr/>
      <dgm:t>
        <a:bodyPr/>
        <a:lstStyle/>
        <a:p>
          <a:endParaRPr lang="it-IT"/>
        </a:p>
      </dgm:t>
    </dgm:pt>
    <dgm:pt modelId="{23C2F7A1-6E93-40EA-BEFA-9101D049874B}">
      <dgm:prSet phldrT="[Testo]"/>
      <dgm:spPr/>
      <dgm:t>
        <a:bodyPr/>
        <a:lstStyle/>
        <a:p>
          <a:r>
            <a:rPr lang="it-IT" dirty="0" smtClean="0"/>
            <a:t>4 A</a:t>
          </a:r>
          <a:endParaRPr lang="it-IT" dirty="0"/>
        </a:p>
      </dgm:t>
    </dgm:pt>
    <dgm:pt modelId="{FEDCDCEC-39E0-466C-850E-B5C460E23F1C}" type="parTrans" cxnId="{F1317273-B6EF-4D82-8AB9-4F5C2357F6A5}">
      <dgm:prSet/>
      <dgm:spPr/>
      <dgm:t>
        <a:bodyPr/>
        <a:lstStyle/>
        <a:p>
          <a:endParaRPr lang="it-IT"/>
        </a:p>
      </dgm:t>
    </dgm:pt>
    <dgm:pt modelId="{0D5346ED-EE62-44B2-A7EE-F1D41836A2E6}" type="sibTrans" cxnId="{F1317273-B6EF-4D82-8AB9-4F5C2357F6A5}">
      <dgm:prSet/>
      <dgm:spPr/>
      <dgm:t>
        <a:bodyPr/>
        <a:lstStyle/>
        <a:p>
          <a:endParaRPr lang="it-IT"/>
        </a:p>
      </dgm:t>
    </dgm:pt>
    <dgm:pt modelId="{14722309-E8FD-4339-A726-A8398651270F}">
      <dgm:prSet phldrT="[Testo]"/>
      <dgm:spPr/>
      <dgm:t>
        <a:bodyPr/>
        <a:lstStyle/>
        <a:p>
          <a:r>
            <a:rPr lang="it-IT" dirty="0" smtClean="0"/>
            <a:t>4 </a:t>
          </a:r>
          <a:r>
            <a:rPr lang="it-IT" dirty="0" smtClean="0"/>
            <a:t>B</a:t>
          </a:r>
          <a:endParaRPr lang="it-IT" dirty="0"/>
        </a:p>
      </dgm:t>
    </dgm:pt>
    <dgm:pt modelId="{9B14BB94-6259-4BE7-828B-7C26612CBF4C}" type="parTrans" cxnId="{C94970E8-7A89-491E-9BD9-0B258C8EA6D8}">
      <dgm:prSet/>
      <dgm:spPr/>
      <dgm:t>
        <a:bodyPr/>
        <a:lstStyle/>
        <a:p>
          <a:endParaRPr lang="it-IT"/>
        </a:p>
      </dgm:t>
    </dgm:pt>
    <dgm:pt modelId="{8CE44983-5364-4B61-BB8E-3DEDBD115E47}" type="sibTrans" cxnId="{C94970E8-7A89-491E-9BD9-0B258C8EA6D8}">
      <dgm:prSet/>
      <dgm:spPr/>
      <dgm:t>
        <a:bodyPr/>
        <a:lstStyle/>
        <a:p>
          <a:endParaRPr lang="it-IT"/>
        </a:p>
      </dgm:t>
    </dgm:pt>
    <dgm:pt modelId="{722083E1-5203-4DB8-8CA5-D5B8BC310808}">
      <dgm:prSet phldrT="[Testo]"/>
      <dgm:spPr/>
      <dgm:t>
        <a:bodyPr/>
        <a:lstStyle/>
        <a:p>
          <a:r>
            <a:rPr lang="it-IT" dirty="0" smtClean="0"/>
            <a:t>4 </a:t>
          </a:r>
          <a:r>
            <a:rPr lang="it-IT" dirty="0" smtClean="0"/>
            <a:t>C</a:t>
          </a:r>
          <a:endParaRPr lang="it-IT" dirty="0"/>
        </a:p>
      </dgm:t>
    </dgm:pt>
    <dgm:pt modelId="{E5E41B22-0B12-47C3-B03D-0414EE9FE6B8}" type="parTrans" cxnId="{A10E1A18-6131-46FC-832E-92C82EDC3491}">
      <dgm:prSet/>
      <dgm:spPr/>
    </dgm:pt>
    <dgm:pt modelId="{89EFD74F-662D-4868-AA33-B26AE16B214D}" type="sibTrans" cxnId="{A10E1A18-6131-46FC-832E-92C82EDC3491}">
      <dgm:prSet/>
      <dgm:spPr/>
    </dgm:pt>
    <dgm:pt modelId="{4181B001-B80C-46D6-B7C8-00A9474A47A6}" type="pres">
      <dgm:prSet presAssocID="{813836F7-433B-46AA-B009-132B194F9F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80382E7-96DD-47D2-87FF-1EFCA99ADDC4}" type="pres">
      <dgm:prSet presAssocID="{67BEDC8F-82DE-4345-8D2A-CF84C0C8C9F7}" presName="composite" presStyleCnt="0"/>
      <dgm:spPr/>
    </dgm:pt>
    <dgm:pt modelId="{3F37B649-9C4D-4424-9B23-886A9457B470}" type="pres">
      <dgm:prSet presAssocID="{67BEDC8F-82DE-4345-8D2A-CF84C0C8C9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FC8362-7D2F-4FB9-B1D1-8A62CAFA70CA}" type="pres">
      <dgm:prSet presAssocID="{67BEDC8F-82DE-4345-8D2A-CF84C0C8C9F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6DA210-295A-4BA5-B42D-00BBDC1096FD}" type="pres">
      <dgm:prSet presAssocID="{202A3F50-8E45-40DE-AC2F-97FD042BD9BF}" presName="space" presStyleCnt="0"/>
      <dgm:spPr/>
    </dgm:pt>
    <dgm:pt modelId="{5BF2F931-66B3-467B-804B-B4B95B5A110A}" type="pres">
      <dgm:prSet presAssocID="{B8F00AE0-B9FA-4BD0-BB3F-472F6910D0AD}" presName="composite" presStyleCnt="0"/>
      <dgm:spPr/>
    </dgm:pt>
    <dgm:pt modelId="{91A92117-27D4-46E2-8F9D-A2AB195707E7}" type="pres">
      <dgm:prSet presAssocID="{B8F00AE0-B9FA-4BD0-BB3F-472F6910D0A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34EC23-7CC0-43B3-BAFC-FEF895BF2B14}" type="pres">
      <dgm:prSet presAssocID="{B8F00AE0-B9FA-4BD0-BB3F-472F6910D0AD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A3BF0F5-CB44-4884-B6B3-74211AB0AB84}" type="pres">
      <dgm:prSet presAssocID="{B195B1F4-7F68-488F-ABDB-EEC5036643DD}" presName="space" presStyleCnt="0"/>
      <dgm:spPr/>
    </dgm:pt>
    <dgm:pt modelId="{73769CEC-53B3-42E3-B23A-34CFEEB1E890}" type="pres">
      <dgm:prSet presAssocID="{013FE5E6-B3E0-4486-B83D-D65CFBD95A83}" presName="composite" presStyleCnt="0"/>
      <dgm:spPr/>
    </dgm:pt>
    <dgm:pt modelId="{28F14AEA-9F01-4858-AAEF-F9B0A7AB5DE9}" type="pres">
      <dgm:prSet presAssocID="{013FE5E6-B3E0-4486-B83D-D65CFBD95A8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239D30-7812-46BA-ABF3-4F8F70A33B58}" type="pres">
      <dgm:prSet presAssocID="{013FE5E6-B3E0-4486-B83D-D65CFBD95A8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D9D4299-A355-4230-A7B3-E081EB7335F4}" type="presOf" srcId="{2689A717-17FC-4AFE-8AD1-A116EA637174}" destId="{B1239D30-7812-46BA-ABF3-4F8F70A33B58}" srcOrd="0" destOrd="2" presId="urn:microsoft.com/office/officeart/2005/8/layout/hList1"/>
    <dgm:cxn modelId="{0A7FDD91-A2FF-4AD4-8444-2EF4BBD5B7A9}" type="presOf" srcId="{B8F00AE0-B9FA-4BD0-BB3F-472F6910D0AD}" destId="{91A92117-27D4-46E2-8F9D-A2AB195707E7}" srcOrd="0" destOrd="0" presId="urn:microsoft.com/office/officeart/2005/8/layout/hList1"/>
    <dgm:cxn modelId="{471958D8-2345-4D33-A8B4-909D81531F5C}" type="presOf" srcId="{722083E1-5203-4DB8-8CA5-D5B8BC310808}" destId="{7234EC23-7CC0-43B3-BAFC-FEF895BF2B14}" srcOrd="0" destOrd="5" presId="urn:microsoft.com/office/officeart/2005/8/layout/hList1"/>
    <dgm:cxn modelId="{BEEA0550-61F9-4501-89D9-B54F5C245FC5}" srcId="{813836F7-433B-46AA-B009-132B194F9FA4}" destId="{013FE5E6-B3E0-4486-B83D-D65CFBD95A83}" srcOrd="2" destOrd="0" parTransId="{85FAAF3A-FC7C-4834-928D-E31AEEDBB84B}" sibTransId="{F4C82BA0-9D1E-4925-811A-BF5A957535F2}"/>
    <dgm:cxn modelId="{37F52FF5-B350-4B21-B54C-9FCC4CCAC790}" srcId="{013FE5E6-B3E0-4486-B83D-D65CFBD95A83}" destId="{2689A717-17FC-4AFE-8AD1-A116EA637174}" srcOrd="2" destOrd="0" parTransId="{885E2EB8-79CF-4D51-A8DC-6670BD16F4DE}" sibTransId="{1CE5EE7B-E26A-49CF-823C-D57442C8D70C}"/>
    <dgm:cxn modelId="{F1317273-B6EF-4D82-8AB9-4F5C2357F6A5}" srcId="{B8F00AE0-B9FA-4BD0-BB3F-472F6910D0AD}" destId="{23C2F7A1-6E93-40EA-BEFA-9101D049874B}" srcOrd="3" destOrd="0" parTransId="{FEDCDCEC-39E0-466C-850E-B5C460E23F1C}" sibTransId="{0D5346ED-EE62-44B2-A7EE-F1D41836A2E6}"/>
    <dgm:cxn modelId="{84FC90D4-46D3-4AD9-A2CA-D4212DB7893F}" type="presOf" srcId="{F926367E-DAE4-47B0-9DB8-0ED11B098D38}" destId="{7234EC23-7CC0-43B3-BAFC-FEF895BF2B14}" srcOrd="0" destOrd="2" presId="urn:microsoft.com/office/officeart/2005/8/layout/hList1"/>
    <dgm:cxn modelId="{637C2421-86FD-4745-9194-0CB474995E14}" type="presOf" srcId="{67BEDC8F-82DE-4345-8D2A-CF84C0C8C9F7}" destId="{3F37B649-9C4D-4424-9B23-886A9457B470}" srcOrd="0" destOrd="0" presId="urn:microsoft.com/office/officeart/2005/8/layout/hList1"/>
    <dgm:cxn modelId="{C2EA7B36-DBC1-4909-BB89-6C66D437771F}" type="presOf" srcId="{14722309-E8FD-4339-A726-A8398651270F}" destId="{7234EC23-7CC0-43B3-BAFC-FEF895BF2B14}" srcOrd="0" destOrd="4" presId="urn:microsoft.com/office/officeart/2005/8/layout/hList1"/>
    <dgm:cxn modelId="{8EEA6FD9-9E4F-4649-9194-E4C2736DC7C6}" srcId="{013FE5E6-B3E0-4486-B83D-D65CFBD95A83}" destId="{0B5B1F44-9F7C-4452-9E59-8FCAD0354918}" srcOrd="3" destOrd="0" parTransId="{DCD3FE27-33C9-4817-BBF1-65FCF2D1D124}" sibTransId="{36288F06-3B62-4517-86D4-FD6AEF4900F8}"/>
    <dgm:cxn modelId="{7E6CB2D7-4B31-444F-B8CF-00E3727385EA}" srcId="{B8F00AE0-B9FA-4BD0-BB3F-472F6910D0AD}" destId="{F5592468-EA99-485C-944B-532F2B2C06F7}" srcOrd="1" destOrd="0" parTransId="{1638E6F2-61BC-410C-8E42-7E2CE3C2A236}" sibTransId="{FEF4374E-88B2-4EEE-B0F5-26618281BFDB}"/>
    <dgm:cxn modelId="{7D5043E3-7C75-4AD7-B5C7-E07163744F12}" type="presOf" srcId="{241DCF85-DA73-4A85-8310-622898AC134C}" destId="{B1239D30-7812-46BA-ABF3-4F8F70A33B58}" srcOrd="0" destOrd="4" presId="urn:microsoft.com/office/officeart/2005/8/layout/hList1"/>
    <dgm:cxn modelId="{AC8BBADC-F0B0-4826-9AD1-CF2774B356AC}" type="presOf" srcId="{E3EC375A-FBDF-479B-8FA8-3D94DD3FE0D7}" destId="{7234EC23-7CC0-43B3-BAFC-FEF895BF2B14}" srcOrd="0" destOrd="6" presId="urn:microsoft.com/office/officeart/2005/8/layout/hList1"/>
    <dgm:cxn modelId="{2EF7310D-7602-4480-92AC-0FECC6DEB0CE}" srcId="{013FE5E6-B3E0-4486-B83D-D65CFBD95A83}" destId="{3A6D91E2-DA8E-4937-810C-6EA18B259A36}" srcOrd="1" destOrd="0" parTransId="{29B0C787-CB18-488D-B46D-6ED7073D2920}" sibTransId="{D9C61BAD-2A5F-486F-938D-095779F4F24B}"/>
    <dgm:cxn modelId="{94153D51-CE7E-447E-A89E-89EADBA9A294}" type="presOf" srcId="{013FE5E6-B3E0-4486-B83D-D65CFBD95A83}" destId="{28F14AEA-9F01-4858-AAEF-F9B0A7AB5DE9}" srcOrd="0" destOrd="0" presId="urn:microsoft.com/office/officeart/2005/8/layout/hList1"/>
    <dgm:cxn modelId="{8D24176C-8CC9-4988-9C55-000CCF6D143B}" srcId="{813836F7-433B-46AA-B009-132B194F9FA4}" destId="{67BEDC8F-82DE-4345-8D2A-CF84C0C8C9F7}" srcOrd="0" destOrd="0" parTransId="{45796E25-9D19-400B-80CD-DF4562E94086}" sibTransId="{202A3F50-8E45-40DE-AC2F-97FD042BD9BF}"/>
    <dgm:cxn modelId="{C9C2B63B-8A46-4502-AFCF-89EF56358A3E}" type="presOf" srcId="{6CBB0B52-739F-495B-8F3D-1E1733FD02B9}" destId="{70FC8362-7D2F-4FB9-B1D1-8A62CAFA70CA}" srcOrd="0" destOrd="0" presId="urn:microsoft.com/office/officeart/2005/8/layout/hList1"/>
    <dgm:cxn modelId="{C3A808C5-A952-4D7F-A8A9-701F9E9DAA03}" type="presOf" srcId="{23C2F7A1-6E93-40EA-BEFA-9101D049874B}" destId="{7234EC23-7CC0-43B3-BAFC-FEF895BF2B14}" srcOrd="0" destOrd="3" presId="urn:microsoft.com/office/officeart/2005/8/layout/hList1"/>
    <dgm:cxn modelId="{61747434-9622-40F1-AFE0-CF05CE76F4E9}" srcId="{013FE5E6-B3E0-4486-B83D-D65CFBD95A83}" destId="{241DCF85-DA73-4A85-8310-622898AC134C}" srcOrd="4" destOrd="0" parTransId="{A6C521EA-2EE8-4F28-A7DA-72EC88FF1D74}" sibTransId="{A437528F-7251-4DAE-A298-951BCE11B4E0}"/>
    <dgm:cxn modelId="{DE79DD7D-7A6D-4C63-A2DE-87E8DBD73B9B}" srcId="{B8F00AE0-B9FA-4BD0-BB3F-472F6910D0AD}" destId="{11BB4E76-5135-4CEA-9832-363AE4449A86}" srcOrd="0" destOrd="0" parTransId="{171B45D6-4691-42CA-B100-29610A16E9F2}" sibTransId="{C623A7A7-F43A-43DB-9C2D-31A5076053B7}"/>
    <dgm:cxn modelId="{0551E9CF-2F23-441C-B841-B56948363282}" srcId="{B8F00AE0-B9FA-4BD0-BB3F-472F6910D0AD}" destId="{E3EC375A-FBDF-479B-8FA8-3D94DD3FE0D7}" srcOrd="6" destOrd="0" parTransId="{41AF9516-365F-4091-BD97-09963150AB32}" sibTransId="{2DDF86C1-FCE0-437B-B9F7-17A8AC0F9C57}"/>
    <dgm:cxn modelId="{C94970E8-7A89-491E-9BD9-0B258C8EA6D8}" srcId="{B8F00AE0-B9FA-4BD0-BB3F-472F6910D0AD}" destId="{14722309-E8FD-4339-A726-A8398651270F}" srcOrd="4" destOrd="0" parTransId="{9B14BB94-6259-4BE7-828B-7C26612CBF4C}" sibTransId="{8CE44983-5364-4B61-BB8E-3DEDBD115E47}"/>
    <dgm:cxn modelId="{10D06BB5-00C9-47D4-BD7E-B3DD9A1BB986}" type="presOf" srcId="{9D52BA86-B66A-43C7-AEE0-A322AF89930F}" destId="{B1239D30-7812-46BA-ABF3-4F8F70A33B58}" srcOrd="0" destOrd="0" presId="urn:microsoft.com/office/officeart/2005/8/layout/hList1"/>
    <dgm:cxn modelId="{89B45437-EE0B-45C8-B4F5-059AE56127E4}" type="presOf" srcId="{3A6D91E2-DA8E-4937-810C-6EA18B259A36}" destId="{B1239D30-7812-46BA-ABF3-4F8F70A33B58}" srcOrd="0" destOrd="1" presId="urn:microsoft.com/office/officeart/2005/8/layout/hList1"/>
    <dgm:cxn modelId="{0546C45E-9B6E-454C-A159-5E51F7FB4E6A}" srcId="{013FE5E6-B3E0-4486-B83D-D65CFBD95A83}" destId="{9D52BA86-B66A-43C7-AEE0-A322AF89930F}" srcOrd="0" destOrd="0" parTransId="{6A1E2934-BC18-41EA-842A-FD1FF278D4BD}" sibTransId="{839B7A7F-BC62-47C3-B01A-162C6EE2A335}"/>
    <dgm:cxn modelId="{5F8629F8-2104-4148-B1CB-F37FE924D3D6}" srcId="{67BEDC8F-82DE-4345-8D2A-CF84C0C8C9F7}" destId="{6CBB0B52-739F-495B-8F3D-1E1733FD02B9}" srcOrd="0" destOrd="0" parTransId="{5288F0A8-8DC0-4555-8333-986F32C95AF7}" sibTransId="{3D4EC402-F857-4A6F-AC94-9A1265C48175}"/>
    <dgm:cxn modelId="{24D16BD2-BCC0-4A80-BC21-235A0FC3DF0F}" type="presOf" srcId="{813836F7-433B-46AA-B009-132B194F9FA4}" destId="{4181B001-B80C-46D6-B7C8-00A9474A47A6}" srcOrd="0" destOrd="0" presId="urn:microsoft.com/office/officeart/2005/8/layout/hList1"/>
    <dgm:cxn modelId="{A10E1A18-6131-46FC-832E-92C82EDC3491}" srcId="{B8F00AE0-B9FA-4BD0-BB3F-472F6910D0AD}" destId="{722083E1-5203-4DB8-8CA5-D5B8BC310808}" srcOrd="5" destOrd="0" parTransId="{E5E41B22-0B12-47C3-B03D-0414EE9FE6B8}" sibTransId="{89EFD74F-662D-4868-AA33-B26AE16B214D}"/>
    <dgm:cxn modelId="{10D2D732-440F-437D-BF81-84ADA436F8D8}" type="presOf" srcId="{F5592468-EA99-485C-944B-532F2B2C06F7}" destId="{7234EC23-7CC0-43B3-BAFC-FEF895BF2B14}" srcOrd="0" destOrd="1" presId="urn:microsoft.com/office/officeart/2005/8/layout/hList1"/>
    <dgm:cxn modelId="{BD1E20F2-B24C-4B76-90BC-C80D365C4326}" srcId="{B8F00AE0-B9FA-4BD0-BB3F-472F6910D0AD}" destId="{F926367E-DAE4-47B0-9DB8-0ED11B098D38}" srcOrd="2" destOrd="0" parTransId="{23CA60C2-9CD6-4B75-9177-AEF03BF3464D}" sibTransId="{AD0F3BD6-1F4E-4D53-B720-AFA6835B271F}"/>
    <dgm:cxn modelId="{D97A3A16-E711-43D4-910C-7F90916C117F}" type="presOf" srcId="{11BB4E76-5135-4CEA-9832-363AE4449A86}" destId="{7234EC23-7CC0-43B3-BAFC-FEF895BF2B14}" srcOrd="0" destOrd="0" presId="urn:microsoft.com/office/officeart/2005/8/layout/hList1"/>
    <dgm:cxn modelId="{479C752B-0E23-4FD6-8F27-9A9F0ABC03C4}" srcId="{813836F7-433B-46AA-B009-132B194F9FA4}" destId="{B8F00AE0-B9FA-4BD0-BB3F-472F6910D0AD}" srcOrd="1" destOrd="0" parTransId="{9B85C48D-D7BB-47CF-AB21-45992AA62B8F}" sibTransId="{B195B1F4-7F68-488F-ABDB-EEC5036643DD}"/>
    <dgm:cxn modelId="{260B5B35-1347-434B-8B32-2D0E7FF06C03}" type="presOf" srcId="{0B5B1F44-9F7C-4452-9E59-8FCAD0354918}" destId="{B1239D30-7812-46BA-ABF3-4F8F70A33B58}" srcOrd="0" destOrd="3" presId="urn:microsoft.com/office/officeart/2005/8/layout/hList1"/>
    <dgm:cxn modelId="{1DEE32B7-3D1B-423E-B285-527065CEADBD}" type="presParOf" srcId="{4181B001-B80C-46D6-B7C8-00A9474A47A6}" destId="{680382E7-96DD-47D2-87FF-1EFCA99ADDC4}" srcOrd="0" destOrd="0" presId="urn:microsoft.com/office/officeart/2005/8/layout/hList1"/>
    <dgm:cxn modelId="{66473D66-30DA-47F5-B175-F3BA36A04135}" type="presParOf" srcId="{680382E7-96DD-47D2-87FF-1EFCA99ADDC4}" destId="{3F37B649-9C4D-4424-9B23-886A9457B470}" srcOrd="0" destOrd="0" presId="urn:microsoft.com/office/officeart/2005/8/layout/hList1"/>
    <dgm:cxn modelId="{39EA1EC6-84D3-46FF-B6F9-60C8332E7365}" type="presParOf" srcId="{680382E7-96DD-47D2-87FF-1EFCA99ADDC4}" destId="{70FC8362-7D2F-4FB9-B1D1-8A62CAFA70CA}" srcOrd="1" destOrd="0" presId="urn:microsoft.com/office/officeart/2005/8/layout/hList1"/>
    <dgm:cxn modelId="{03EBA1D7-2DE1-4A41-80E6-3B282ECD5EB3}" type="presParOf" srcId="{4181B001-B80C-46D6-B7C8-00A9474A47A6}" destId="{F16DA210-295A-4BA5-B42D-00BBDC1096FD}" srcOrd="1" destOrd="0" presId="urn:microsoft.com/office/officeart/2005/8/layout/hList1"/>
    <dgm:cxn modelId="{F436C20E-83F5-4869-9325-040505BC3FA1}" type="presParOf" srcId="{4181B001-B80C-46D6-B7C8-00A9474A47A6}" destId="{5BF2F931-66B3-467B-804B-B4B95B5A110A}" srcOrd="2" destOrd="0" presId="urn:microsoft.com/office/officeart/2005/8/layout/hList1"/>
    <dgm:cxn modelId="{B2E1BE4C-D3B7-4C34-B4C0-2E1F1E31E07E}" type="presParOf" srcId="{5BF2F931-66B3-467B-804B-B4B95B5A110A}" destId="{91A92117-27D4-46E2-8F9D-A2AB195707E7}" srcOrd="0" destOrd="0" presId="urn:microsoft.com/office/officeart/2005/8/layout/hList1"/>
    <dgm:cxn modelId="{2D81167D-AB78-486A-B881-2F614F2EF014}" type="presParOf" srcId="{5BF2F931-66B3-467B-804B-B4B95B5A110A}" destId="{7234EC23-7CC0-43B3-BAFC-FEF895BF2B14}" srcOrd="1" destOrd="0" presId="urn:microsoft.com/office/officeart/2005/8/layout/hList1"/>
    <dgm:cxn modelId="{77B72525-603A-471D-8C74-7E32B15480D9}" type="presParOf" srcId="{4181B001-B80C-46D6-B7C8-00A9474A47A6}" destId="{CA3BF0F5-CB44-4884-B6B3-74211AB0AB84}" srcOrd="3" destOrd="0" presId="urn:microsoft.com/office/officeart/2005/8/layout/hList1"/>
    <dgm:cxn modelId="{75F7AA73-BC52-41A3-918B-B9B459E210EE}" type="presParOf" srcId="{4181B001-B80C-46D6-B7C8-00A9474A47A6}" destId="{73769CEC-53B3-42E3-B23A-34CFEEB1E890}" srcOrd="4" destOrd="0" presId="urn:microsoft.com/office/officeart/2005/8/layout/hList1"/>
    <dgm:cxn modelId="{F4F48259-8D3C-4E98-A870-8D52FB79A6F5}" type="presParOf" srcId="{73769CEC-53B3-42E3-B23A-34CFEEB1E890}" destId="{28F14AEA-9F01-4858-AAEF-F9B0A7AB5DE9}" srcOrd="0" destOrd="0" presId="urn:microsoft.com/office/officeart/2005/8/layout/hList1"/>
    <dgm:cxn modelId="{C6B8B944-7C10-444A-9A46-89065EF03DDC}" type="presParOf" srcId="{73769CEC-53B3-42E3-B23A-34CFEEB1E890}" destId="{B1239D30-7812-46BA-ABF3-4F8F70A33B5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2000" b="1" dirty="0" smtClean="0"/>
            <a:t>8 classi – </a:t>
          </a:r>
          <a:r>
            <a:rPr lang="it-IT" sz="2000" b="1" dirty="0" smtClean="0">
              <a:solidFill>
                <a:srgbClr val="FF0000"/>
              </a:solidFill>
            </a:rPr>
            <a:t>orario ENTRATA</a:t>
          </a:r>
          <a:endParaRPr lang="it-IT" sz="20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20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20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1600" b="1" dirty="0" smtClean="0"/>
            <a:t>4 classi-  </a:t>
          </a:r>
          <a:r>
            <a:rPr lang="it-IT" sz="1600" b="1" dirty="0" smtClean="0">
              <a:solidFill>
                <a:srgbClr val="FF0000"/>
              </a:solidFill>
            </a:rPr>
            <a:t>entrata ore 8.00</a:t>
          </a:r>
          <a:endParaRPr lang="it-IT" sz="1600" b="1" dirty="0">
            <a:solidFill>
              <a:srgbClr val="FF0000"/>
            </a:solidFill>
          </a:endParaRPr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2000" b="1"/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2000" b="1"/>
        </a:p>
      </dgm:t>
    </dgm:pt>
    <dgm:pt modelId="{ABA9EBCE-3700-4078-ADC9-8C3990898502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3 A – 4 A  </a:t>
          </a:r>
          <a:endParaRPr lang="it-IT" sz="1600" b="1" dirty="0"/>
        </a:p>
      </dgm:t>
    </dgm:pt>
    <dgm:pt modelId="{30B8C704-BBEA-4900-BBDB-F4657979D8B7}" type="parTrans" cxnId="{7EFA9700-449B-4BB0-9686-1A286DF8A562}">
      <dgm:prSet custT="1"/>
      <dgm:spPr/>
      <dgm:t>
        <a:bodyPr/>
        <a:lstStyle/>
        <a:p>
          <a:endParaRPr lang="it-IT" sz="2000" b="1"/>
        </a:p>
      </dgm:t>
    </dgm:pt>
    <dgm:pt modelId="{848B655A-1B65-49C4-AB33-3B034B707D2A}" type="sibTrans" cxnId="{7EFA9700-449B-4BB0-9686-1A286DF8A562}">
      <dgm:prSet/>
      <dgm:spPr/>
      <dgm:t>
        <a:bodyPr/>
        <a:lstStyle/>
        <a:p>
          <a:endParaRPr lang="it-IT" sz="2000" b="1"/>
        </a:p>
      </dgm:t>
    </dgm:pt>
    <dgm:pt modelId="{C799BD3D-656D-4A3C-963A-A4A63EFED678}">
      <dgm:prSet phldrT="[Testo]" custT="1"/>
      <dgm:spPr/>
      <dgm:t>
        <a:bodyPr/>
        <a:lstStyle/>
        <a:p>
          <a:r>
            <a:rPr lang="it-IT" sz="1600" b="1" dirty="0" smtClean="0"/>
            <a:t>4 classi- </a:t>
          </a:r>
          <a:r>
            <a:rPr lang="it-IT" sz="1600" b="1" dirty="0" smtClean="0">
              <a:solidFill>
                <a:srgbClr val="FF0000"/>
              </a:solidFill>
            </a:rPr>
            <a:t>entrata ore 8.30</a:t>
          </a:r>
          <a:endParaRPr lang="it-IT" sz="1600" b="1" dirty="0">
            <a:solidFill>
              <a:srgbClr val="FF0000"/>
            </a:solidFill>
          </a:endParaRPr>
        </a:p>
      </dgm:t>
    </dgm:pt>
    <dgm:pt modelId="{61C8DDAE-2A67-4ED4-B198-1B16A68DA17B}" type="parTrans" cxnId="{CEE227BE-1E95-4DFB-993A-6BD9BEB230A0}">
      <dgm:prSet custT="1"/>
      <dgm:spPr/>
      <dgm:t>
        <a:bodyPr/>
        <a:lstStyle/>
        <a:p>
          <a:endParaRPr lang="it-IT" sz="2000" b="1"/>
        </a:p>
      </dgm:t>
    </dgm:pt>
    <dgm:pt modelId="{16245A9E-A984-43C7-A6D1-CA2413825834}" type="sibTrans" cxnId="{CEE227BE-1E95-4DFB-993A-6BD9BEB230A0}">
      <dgm:prSet/>
      <dgm:spPr/>
      <dgm:t>
        <a:bodyPr/>
        <a:lstStyle/>
        <a:p>
          <a:endParaRPr lang="it-IT" sz="2000" b="1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1 A   </a:t>
          </a:r>
          <a:endParaRPr lang="it-IT" sz="1600" b="1" dirty="0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2000" b="1"/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2000" b="1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PRINCIPALE</a:t>
          </a:r>
          <a:endParaRPr lang="it-IT" sz="1200" b="1" dirty="0"/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16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2000" b="1"/>
        </a:p>
      </dgm:t>
    </dgm:pt>
    <dgm:pt modelId="{BDC050AA-0B7D-422B-B917-90C6750FF471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1 B</a:t>
          </a:r>
          <a:endParaRPr lang="it-IT" sz="1600" b="1" dirty="0"/>
        </a:p>
      </dgm:t>
    </dgm:pt>
    <dgm:pt modelId="{DD75D730-25DD-4B09-8EC9-A4DE5EDFC8BD}" type="parTrans" cxnId="{00FB54FF-A90A-4725-8CED-7F872106CDF1}">
      <dgm:prSet custT="1"/>
      <dgm:spPr/>
      <dgm:t>
        <a:bodyPr/>
        <a:lstStyle/>
        <a:p>
          <a:endParaRPr lang="it-IT" sz="2000"/>
        </a:p>
      </dgm:t>
    </dgm:pt>
    <dgm:pt modelId="{3645AAFE-2108-4262-A0AC-85250FCEB8ED}" type="sibTrans" cxnId="{00FB54FF-A90A-4725-8CED-7F872106CDF1}">
      <dgm:prSet/>
      <dgm:spPr/>
      <dgm:t>
        <a:bodyPr/>
        <a:lstStyle/>
        <a:p>
          <a:endParaRPr lang="it-IT" sz="2000"/>
        </a:p>
      </dgm:t>
    </dgm:pt>
    <dgm:pt modelId="{0AA1C384-65CC-433C-BFC6-52A8619A68D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67D66FDE-A383-416A-9A10-D9C91B46CB10}" type="parTrans" cxnId="{BF3FF437-744F-402C-9C86-F7AA9A9ECC28}">
      <dgm:prSet custT="1"/>
      <dgm:spPr/>
      <dgm:t>
        <a:bodyPr/>
        <a:lstStyle/>
        <a:p>
          <a:endParaRPr lang="it-IT" sz="1600"/>
        </a:p>
      </dgm:t>
    </dgm:pt>
    <dgm:pt modelId="{0D5A4D85-476D-4EF8-BC07-650E19F86BFA}" type="sibTrans" cxnId="{BF3FF437-744F-402C-9C86-F7AA9A9ECC28}">
      <dgm:prSet/>
      <dgm:spPr/>
      <dgm:t>
        <a:bodyPr/>
        <a:lstStyle/>
        <a:p>
          <a:endParaRPr lang="it-IT" sz="2000"/>
        </a:p>
      </dgm:t>
    </dgm:pt>
    <dgm:pt modelId="{E5B5311B-8E72-4398-AFC3-F6C75A9182F7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4C764F1A-29BE-4590-9D95-387741A177C3}" type="parTrans" cxnId="{F1813EB3-E38C-4ED8-BC45-44C8CCA08117}">
      <dgm:prSet custT="1"/>
      <dgm:spPr/>
      <dgm:t>
        <a:bodyPr/>
        <a:lstStyle/>
        <a:p>
          <a:endParaRPr lang="it-IT" sz="1600"/>
        </a:p>
      </dgm:t>
    </dgm:pt>
    <dgm:pt modelId="{4B0CB380-886F-4972-A7F0-2775B4A0DD74}" type="sibTrans" cxnId="{F1813EB3-E38C-4ED8-BC45-44C8CCA08117}">
      <dgm:prSet/>
      <dgm:spPr/>
      <dgm:t>
        <a:bodyPr/>
        <a:lstStyle/>
        <a:p>
          <a:endParaRPr lang="it-IT"/>
        </a:p>
      </dgm:t>
    </dgm:pt>
    <dgm:pt modelId="{868E40AE-5CBB-4100-8834-FF6DE0DC1740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2 B </a:t>
          </a:r>
          <a:endParaRPr lang="it-IT" sz="1600" b="1" dirty="0"/>
        </a:p>
      </dgm:t>
    </dgm:pt>
    <dgm:pt modelId="{790D35C1-EC5A-4E45-AE93-C2DD1C7BF853}" type="parTrans" cxnId="{95B35CDF-7F0A-4E88-AD36-02699C30AA94}">
      <dgm:prSet/>
      <dgm:spPr/>
      <dgm:t>
        <a:bodyPr/>
        <a:lstStyle/>
        <a:p>
          <a:endParaRPr lang="it-IT"/>
        </a:p>
      </dgm:t>
    </dgm:pt>
    <dgm:pt modelId="{4B9A78C5-631D-4D4D-B615-31C5F5A3A6ED}" type="sibTrans" cxnId="{95B35CDF-7F0A-4E88-AD36-02699C30AA94}">
      <dgm:prSet/>
      <dgm:spPr/>
      <dgm:t>
        <a:bodyPr/>
        <a:lstStyle/>
        <a:p>
          <a:endParaRPr lang="it-IT"/>
        </a:p>
      </dgm:t>
    </dgm:pt>
    <dgm:pt modelId="{DF4C5CC0-8087-4139-ACD3-FBDDF18DBE5F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3B1BD8FE-DECC-4550-8240-D040B5AF88BE}" type="parTrans" cxnId="{1614B727-7592-4F83-AC5E-2B7FAD978480}">
      <dgm:prSet custT="1"/>
      <dgm:spPr/>
      <dgm:t>
        <a:bodyPr/>
        <a:lstStyle/>
        <a:p>
          <a:endParaRPr lang="it-IT" sz="1600"/>
        </a:p>
      </dgm:t>
    </dgm:pt>
    <dgm:pt modelId="{301B7CA3-EC2D-43A8-A307-4791B6C296D6}" type="sibTrans" cxnId="{1614B727-7592-4F83-AC5E-2B7FAD978480}">
      <dgm:prSet/>
      <dgm:spPr/>
      <dgm:t>
        <a:bodyPr/>
        <a:lstStyle/>
        <a:p>
          <a:endParaRPr lang="it-IT"/>
        </a:p>
      </dgm:t>
    </dgm:pt>
    <dgm:pt modelId="{2823CCE8-BE1D-4D76-8014-EC53EAC77645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TERRA</a:t>
          </a:r>
          <a:endParaRPr lang="it-IT" sz="1600" b="1" dirty="0"/>
        </a:p>
      </dgm:t>
    </dgm:pt>
    <dgm:pt modelId="{4787FF19-4FD7-4122-A1B1-74244DD58D5E}" type="parTrans" cxnId="{4422EE6F-3C87-4243-96CE-A5B473D733A1}">
      <dgm:prSet custT="1"/>
      <dgm:spPr/>
      <dgm:t>
        <a:bodyPr/>
        <a:lstStyle/>
        <a:p>
          <a:endParaRPr lang="it-IT" sz="1600"/>
        </a:p>
      </dgm:t>
    </dgm:pt>
    <dgm:pt modelId="{7ABC2B9A-4230-4725-B340-3BC596AC3936}" type="sibTrans" cxnId="{4422EE6F-3C87-4243-96CE-A5B473D733A1}">
      <dgm:prSet/>
      <dgm:spPr/>
      <dgm:t>
        <a:bodyPr/>
        <a:lstStyle/>
        <a:p>
          <a:endParaRPr lang="it-IT"/>
        </a:p>
      </dgm:t>
    </dgm:pt>
    <dgm:pt modelId="{90F25F7E-C8BB-4EE9-98E4-44F002DF54E7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VIA POLONIA (INRESSO SCALE EMERGENZA)</a:t>
          </a:r>
          <a:endParaRPr lang="it-IT" sz="1200" b="1" dirty="0"/>
        </a:p>
      </dgm:t>
    </dgm:pt>
    <dgm:pt modelId="{8FED5BEC-4A39-46E6-8560-36880C01FF21}" type="parTrans" cxnId="{ACABD7EC-50DF-4A64-9A8E-7255D68DAED9}">
      <dgm:prSet custT="1"/>
      <dgm:spPr/>
      <dgm:t>
        <a:bodyPr/>
        <a:lstStyle/>
        <a:p>
          <a:endParaRPr lang="it-IT" sz="1600"/>
        </a:p>
      </dgm:t>
    </dgm:pt>
    <dgm:pt modelId="{A294C0FC-B2DF-40C6-B62A-F9A7D77BF853}" type="sibTrans" cxnId="{ACABD7EC-50DF-4A64-9A8E-7255D68DAED9}">
      <dgm:prSet/>
      <dgm:spPr/>
      <dgm:t>
        <a:bodyPr/>
        <a:lstStyle/>
        <a:p>
          <a:endParaRPr lang="it-IT"/>
        </a:p>
      </dgm:t>
    </dgm:pt>
    <dgm:pt modelId="{CB8C0266-FF72-4921-B759-4AAE9C3E64AD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2 A  </a:t>
          </a:r>
          <a:endParaRPr lang="it-IT" sz="1600" b="1" dirty="0"/>
        </a:p>
      </dgm:t>
    </dgm:pt>
    <dgm:pt modelId="{72DD58E1-F216-4A71-8AF4-9484E3B8A804}" type="sibTrans" cxnId="{0BE353BF-6B81-42DD-B25A-2FD4A45CA0B8}">
      <dgm:prSet/>
      <dgm:spPr/>
      <dgm:t>
        <a:bodyPr/>
        <a:lstStyle/>
        <a:p>
          <a:endParaRPr lang="it-IT"/>
        </a:p>
      </dgm:t>
    </dgm:pt>
    <dgm:pt modelId="{5B19482E-922A-45D9-920B-70F6813957AA}" type="parTrans" cxnId="{0BE353BF-6B81-42DD-B25A-2FD4A45CA0B8}">
      <dgm:prSet/>
      <dgm:spPr/>
      <dgm:t>
        <a:bodyPr/>
        <a:lstStyle/>
        <a:p>
          <a:endParaRPr lang="it-IT"/>
        </a:p>
      </dgm:t>
    </dgm:pt>
    <dgm:pt modelId="{E6B5AA78-D789-4EAA-8027-D277BEA7592F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VIA POLONIA (INRESSO SCALE EMERGENZA</a:t>
          </a:r>
          <a:endParaRPr lang="it-IT" sz="1200" dirty="0"/>
        </a:p>
      </dgm:t>
    </dgm:pt>
    <dgm:pt modelId="{5E0CE50D-68C5-4150-BEA6-31B0BD219038}" type="parTrans" cxnId="{4D2D6DE1-73E0-4C79-B51D-59CBB5A91E4F}">
      <dgm:prSet custT="1"/>
      <dgm:spPr/>
      <dgm:t>
        <a:bodyPr/>
        <a:lstStyle/>
        <a:p>
          <a:endParaRPr lang="it-IT" sz="1600"/>
        </a:p>
      </dgm:t>
    </dgm:pt>
    <dgm:pt modelId="{AA896B37-11E7-4A75-B735-246F6115A8D9}" type="sibTrans" cxnId="{4D2D6DE1-73E0-4C79-B51D-59CBB5A91E4F}">
      <dgm:prSet/>
      <dgm:spPr/>
      <dgm:t>
        <a:bodyPr/>
        <a:lstStyle/>
        <a:p>
          <a:endParaRPr lang="it-IT"/>
        </a:p>
      </dgm:t>
    </dgm:pt>
    <dgm:pt modelId="{4883DC7F-8F37-490D-9FAF-7D96B0678658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PRINCIPALE</a:t>
          </a:r>
          <a:endParaRPr lang="it-IT" sz="1200" b="1" dirty="0"/>
        </a:p>
      </dgm:t>
    </dgm:pt>
    <dgm:pt modelId="{20A79406-79A4-4D51-968E-E1F74853B71D}" type="parTrans" cxnId="{BE7207D7-19A0-493F-B6D3-77130B6F7813}">
      <dgm:prSet custT="1"/>
      <dgm:spPr/>
      <dgm:t>
        <a:bodyPr/>
        <a:lstStyle/>
        <a:p>
          <a:endParaRPr lang="it-IT" sz="1600"/>
        </a:p>
      </dgm:t>
    </dgm:pt>
    <dgm:pt modelId="{4521BECB-5AF5-48F0-92BC-B47080AA70AC}" type="sibTrans" cxnId="{BE7207D7-19A0-493F-B6D3-77130B6F7813}">
      <dgm:prSet/>
      <dgm:spPr/>
      <dgm:t>
        <a:bodyPr/>
        <a:lstStyle/>
        <a:p>
          <a:endParaRPr lang="it-IT"/>
        </a:p>
      </dgm:t>
    </dgm:pt>
    <dgm:pt modelId="{1BCE3F5F-099B-4BF0-A2A1-6860B8C18878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4707F4BB-18CD-46E2-9C0B-3617FD6E4E5B}" type="sibTrans" cxnId="{F0AB9603-27A3-4B27-916B-50AD48F7AF31}">
      <dgm:prSet/>
      <dgm:spPr/>
      <dgm:t>
        <a:bodyPr/>
        <a:lstStyle/>
        <a:p>
          <a:endParaRPr lang="it-IT" sz="2000" b="1"/>
        </a:p>
      </dgm:t>
    </dgm:pt>
    <dgm:pt modelId="{E7B3D74C-2090-4220-B63A-E7EDEC90FB58}" type="parTrans" cxnId="{F0AB9603-27A3-4B27-916B-50AD48F7AF31}">
      <dgm:prSet custT="1"/>
      <dgm:spPr/>
      <dgm:t>
        <a:bodyPr/>
        <a:lstStyle/>
        <a:p>
          <a:endParaRPr lang="it-IT" sz="1600" b="1"/>
        </a:p>
      </dgm:t>
    </dgm:pt>
    <dgm:pt modelId="{D077571D-81AA-4A8E-AC6B-1A412E9110EE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CANCELLO VIA POLONIA (INRESSO SCALE EMERGENZA</a:t>
          </a:r>
          <a:endParaRPr lang="it-IT" sz="1200" dirty="0"/>
        </a:p>
      </dgm:t>
    </dgm:pt>
    <dgm:pt modelId="{C94940A2-535E-4196-950F-B4685E8EB239}" type="parTrans" cxnId="{1D6DFE5D-1B91-4035-B807-49B3E0F98196}">
      <dgm:prSet custT="1"/>
      <dgm:spPr/>
      <dgm:t>
        <a:bodyPr/>
        <a:lstStyle/>
        <a:p>
          <a:endParaRPr lang="it-IT" sz="1600"/>
        </a:p>
      </dgm:t>
    </dgm:pt>
    <dgm:pt modelId="{8B7A498B-3D6D-487E-BD00-1972F0163D2F}" type="sibTrans" cxnId="{1D6DFE5D-1B91-4035-B807-49B3E0F98196}">
      <dgm:prSet/>
      <dgm:spPr/>
      <dgm:t>
        <a:bodyPr/>
        <a:lstStyle/>
        <a:p>
          <a:endParaRPr lang="it-IT"/>
        </a:p>
      </dgm:t>
    </dgm:pt>
    <dgm:pt modelId="{B5A9BD18-151E-463A-A9C9-5B37BA39830F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5 A – 5 B   </a:t>
          </a:r>
          <a:endParaRPr lang="it-IT" sz="1600" b="1" dirty="0"/>
        </a:p>
      </dgm:t>
    </dgm:pt>
    <dgm:pt modelId="{576CCC63-FA29-42BB-A29A-4154B76894AA}" type="parTrans" cxnId="{B8C0F6E7-F08C-4462-BD73-B1992E1A0B7E}">
      <dgm:prSet/>
      <dgm:spPr/>
      <dgm:t>
        <a:bodyPr/>
        <a:lstStyle/>
        <a:p>
          <a:endParaRPr lang="it-IT"/>
        </a:p>
      </dgm:t>
    </dgm:pt>
    <dgm:pt modelId="{87D982B1-8A76-4B65-BAD7-D83F6B547071}" type="sibTrans" cxnId="{B8C0F6E7-F08C-4462-BD73-B1992E1A0B7E}">
      <dgm:prSet/>
      <dgm:spPr/>
      <dgm:t>
        <a:bodyPr/>
        <a:lstStyle/>
        <a:p>
          <a:endParaRPr lang="it-IT"/>
        </a:p>
      </dgm:t>
    </dgm:pt>
    <dgm:pt modelId="{14CA10A0-520A-4409-9ABD-AE8871ABABE2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smtClean="0"/>
            <a:t>PIANO TERRA</a:t>
          </a:r>
          <a:endParaRPr lang="it-IT" sz="1600" b="1" dirty="0"/>
        </a:p>
      </dgm:t>
    </dgm:pt>
    <dgm:pt modelId="{167E1DCD-F4B7-4DBE-87EA-E4029229DCAF}" type="parTrans" cxnId="{4C61842E-EA6B-47DE-8463-34E5224EDDE3}">
      <dgm:prSet custT="1"/>
      <dgm:spPr/>
      <dgm:t>
        <a:bodyPr/>
        <a:lstStyle/>
        <a:p>
          <a:endParaRPr lang="it-IT" sz="1600"/>
        </a:p>
      </dgm:t>
    </dgm:pt>
    <dgm:pt modelId="{AA5D908F-7FE7-4DFA-90BE-AF6C1828D14C}" type="sibTrans" cxnId="{4C61842E-EA6B-47DE-8463-34E5224EDDE3}">
      <dgm:prSet/>
      <dgm:spPr/>
      <dgm:t>
        <a:bodyPr/>
        <a:lstStyle/>
        <a:p>
          <a:endParaRPr lang="it-IT"/>
        </a:p>
      </dgm:t>
    </dgm:pt>
    <dgm:pt modelId="{82E8F41E-7C9F-4213-BC53-2F172002A676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CANCELLO PRINCIPALE</a:t>
          </a:r>
          <a:endParaRPr lang="it-IT" sz="1600" dirty="0"/>
        </a:p>
      </dgm:t>
    </dgm:pt>
    <dgm:pt modelId="{CC8C9364-EC47-4B2C-98AA-4B2A58D2519E}" type="parTrans" cxnId="{A2915326-3333-401E-A863-0086CBA14DEF}">
      <dgm:prSet custT="1"/>
      <dgm:spPr/>
      <dgm:t>
        <a:bodyPr/>
        <a:lstStyle/>
        <a:p>
          <a:endParaRPr lang="it-IT" sz="1600"/>
        </a:p>
      </dgm:t>
    </dgm:pt>
    <dgm:pt modelId="{BFBB056D-DBC1-449A-B3E2-409E64BCC790}" type="sibTrans" cxnId="{A2915326-3333-401E-A863-0086CBA14DEF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119529" custScaleY="18656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D4B78972-3AB7-4A3C-833B-8AFC1A7FF8A2}" type="pres">
      <dgm:prSet presAssocID="{5773F993-6CFA-4413-A347-198999F3168C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7A60F493-2BC8-4E78-A434-14C448A21E24}" type="pres">
      <dgm:prSet presAssocID="{5773F993-6CFA-4413-A347-198999F3168C}" presName="connTx" presStyleLbl="parChTrans1D2" presStyleIdx="0" presStyleCnt="2"/>
      <dgm:spPr/>
      <dgm:t>
        <a:bodyPr/>
        <a:lstStyle/>
        <a:p>
          <a:endParaRPr lang="it-IT"/>
        </a:p>
      </dgm:t>
    </dgm:pt>
    <dgm:pt modelId="{2BD17058-1903-4770-9BC0-47BD7B6AF0F0}" type="pres">
      <dgm:prSet presAssocID="{D481C109-0FC7-4CE9-8F6F-40A00A73B294}" presName="root2" presStyleCnt="0"/>
      <dgm:spPr/>
    </dgm:pt>
    <dgm:pt modelId="{582709A3-2640-428F-87FF-3B2FC8CD4747}" type="pres">
      <dgm:prSet presAssocID="{D481C109-0FC7-4CE9-8F6F-40A00A73B29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164C2F-145E-4E8E-B30A-A34F39CD8812}" type="pres">
      <dgm:prSet presAssocID="{D481C109-0FC7-4CE9-8F6F-40A00A73B294}" presName="level3hierChild" presStyleCnt="0"/>
      <dgm:spPr/>
    </dgm:pt>
    <dgm:pt modelId="{AB2310B5-A5AB-467C-B80C-ED47BAF7AE34}" type="pres">
      <dgm:prSet presAssocID="{D2278019-EC35-4523-BDD8-2539B6DBFC05}" presName="conn2-1" presStyleLbl="parChTrans1D3" presStyleIdx="0" presStyleCnt="6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3" presStyleIdx="0" presStyleCnt="6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3" presStyleIdx="0" presStyleCnt="6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23015E19-778E-4677-9224-6ECE1A9697C8}" type="pres">
      <dgm:prSet presAssocID="{4787FF19-4FD7-4122-A1B1-74244DD58D5E}" presName="conn2-1" presStyleLbl="parChTrans1D4" presStyleIdx="0" presStyleCnt="12"/>
      <dgm:spPr/>
      <dgm:t>
        <a:bodyPr/>
        <a:lstStyle/>
        <a:p>
          <a:endParaRPr lang="it-IT"/>
        </a:p>
      </dgm:t>
    </dgm:pt>
    <dgm:pt modelId="{B49DD0BB-06BF-4041-95E7-811EE6DC0158}" type="pres">
      <dgm:prSet presAssocID="{4787FF19-4FD7-4122-A1B1-74244DD58D5E}" presName="connTx" presStyleLbl="parChTrans1D4" presStyleIdx="0" presStyleCnt="12"/>
      <dgm:spPr/>
      <dgm:t>
        <a:bodyPr/>
        <a:lstStyle/>
        <a:p>
          <a:endParaRPr lang="it-IT"/>
        </a:p>
      </dgm:t>
    </dgm:pt>
    <dgm:pt modelId="{E281C306-FFB2-43A6-9AA4-0DF302892D24}" type="pres">
      <dgm:prSet presAssocID="{2823CCE8-BE1D-4D76-8014-EC53EAC77645}" presName="root2" presStyleCnt="0"/>
      <dgm:spPr/>
    </dgm:pt>
    <dgm:pt modelId="{C9616D47-25B5-40FE-9B93-9CDE331CB9BE}" type="pres">
      <dgm:prSet presAssocID="{2823CCE8-BE1D-4D76-8014-EC53EAC77645}" presName="LevelTwoTextNode" presStyleLbl="node4" presStyleIdx="0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6D55E51-A094-403C-9119-F53909A51D2F}" type="pres">
      <dgm:prSet presAssocID="{2823CCE8-BE1D-4D76-8014-EC53EAC77645}" presName="level3hierChild" presStyleCnt="0"/>
      <dgm:spPr/>
    </dgm:pt>
    <dgm:pt modelId="{E5192701-E029-495C-95A3-1E09BB9F7313}" type="pres">
      <dgm:prSet presAssocID="{66E9B13F-C472-4B6E-B16D-FFF351979E3E}" presName="conn2-1" presStyleLbl="parChTrans1D4" presStyleIdx="1" presStyleCnt="12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4" presStyleIdx="1" presStyleCnt="12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4" presStyleIdx="1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79D0992B-38FD-4E35-8E0D-05CDA0804377}" type="pres">
      <dgm:prSet presAssocID="{DD75D730-25DD-4B09-8EC9-A4DE5EDFC8BD}" presName="conn2-1" presStyleLbl="parChTrans1D3" presStyleIdx="1" presStyleCnt="6"/>
      <dgm:spPr/>
      <dgm:t>
        <a:bodyPr/>
        <a:lstStyle/>
        <a:p>
          <a:endParaRPr lang="it-IT"/>
        </a:p>
      </dgm:t>
    </dgm:pt>
    <dgm:pt modelId="{660EDD2D-1455-4005-BDCF-DA4D9EE885A6}" type="pres">
      <dgm:prSet presAssocID="{DD75D730-25DD-4B09-8EC9-A4DE5EDFC8BD}" presName="connTx" presStyleLbl="parChTrans1D3" presStyleIdx="1" presStyleCnt="6"/>
      <dgm:spPr/>
      <dgm:t>
        <a:bodyPr/>
        <a:lstStyle/>
        <a:p>
          <a:endParaRPr lang="it-IT"/>
        </a:p>
      </dgm:t>
    </dgm:pt>
    <dgm:pt modelId="{4E07C2CF-0A89-450F-B9C5-97B1757F5903}" type="pres">
      <dgm:prSet presAssocID="{BDC050AA-0B7D-422B-B917-90C6750FF471}" presName="root2" presStyleCnt="0"/>
      <dgm:spPr/>
    </dgm:pt>
    <dgm:pt modelId="{E95EBB1D-7943-457A-B0CD-710F71FC1C3A}" type="pres">
      <dgm:prSet presAssocID="{BDC050AA-0B7D-422B-B917-90C6750FF471}" presName="LevelTwoTextNode" presStyleLbl="node3" presStyleIdx="1" presStyleCnt="6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2428-F6AA-4CA6-940F-7596610F0E57}" type="pres">
      <dgm:prSet presAssocID="{BDC050AA-0B7D-422B-B917-90C6750FF471}" presName="level3hierChild" presStyleCnt="0"/>
      <dgm:spPr/>
    </dgm:pt>
    <dgm:pt modelId="{609E62DF-FE56-4E39-8437-D4150DFCF7A2}" type="pres">
      <dgm:prSet presAssocID="{67D66FDE-A383-416A-9A10-D9C91B46CB10}" presName="conn2-1" presStyleLbl="parChTrans1D4" presStyleIdx="2" presStyleCnt="12"/>
      <dgm:spPr/>
      <dgm:t>
        <a:bodyPr/>
        <a:lstStyle/>
        <a:p>
          <a:endParaRPr lang="it-IT"/>
        </a:p>
      </dgm:t>
    </dgm:pt>
    <dgm:pt modelId="{8B63E6CF-3650-44EF-8B43-F505F9C9DE83}" type="pres">
      <dgm:prSet presAssocID="{67D66FDE-A383-416A-9A10-D9C91B46CB10}" presName="connTx" presStyleLbl="parChTrans1D4" presStyleIdx="2" presStyleCnt="12"/>
      <dgm:spPr/>
      <dgm:t>
        <a:bodyPr/>
        <a:lstStyle/>
        <a:p>
          <a:endParaRPr lang="it-IT"/>
        </a:p>
      </dgm:t>
    </dgm:pt>
    <dgm:pt modelId="{66E2BE49-9DC0-42CF-BFE7-BCC88F7285A2}" type="pres">
      <dgm:prSet presAssocID="{0AA1C384-65CC-433C-BFC6-52A8619A68D5}" presName="root2" presStyleCnt="0"/>
      <dgm:spPr/>
    </dgm:pt>
    <dgm:pt modelId="{81D6BC81-80F8-4072-BA10-40ECB5C9DEFB}" type="pres">
      <dgm:prSet presAssocID="{0AA1C384-65CC-433C-BFC6-52A8619A68D5}" presName="LevelTwoTextNode" presStyleLbl="node4" presStyleIdx="2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B756B4-8E49-4898-BBD8-BA1D826F670E}" type="pres">
      <dgm:prSet presAssocID="{0AA1C384-65CC-433C-BFC6-52A8619A68D5}" presName="level3hierChild" presStyleCnt="0"/>
      <dgm:spPr/>
    </dgm:pt>
    <dgm:pt modelId="{FD0E339C-D6F7-40AE-87E8-A1AA46E6167A}" type="pres">
      <dgm:prSet presAssocID="{8FED5BEC-4A39-46E6-8560-36880C01FF21}" presName="conn2-1" presStyleLbl="parChTrans1D4" presStyleIdx="3" presStyleCnt="12"/>
      <dgm:spPr/>
      <dgm:t>
        <a:bodyPr/>
        <a:lstStyle/>
        <a:p>
          <a:endParaRPr lang="it-IT"/>
        </a:p>
      </dgm:t>
    </dgm:pt>
    <dgm:pt modelId="{1EE2A7F4-6A5E-4F10-AFA3-C1F328D1ABE3}" type="pres">
      <dgm:prSet presAssocID="{8FED5BEC-4A39-46E6-8560-36880C01FF21}" presName="connTx" presStyleLbl="parChTrans1D4" presStyleIdx="3" presStyleCnt="12"/>
      <dgm:spPr/>
      <dgm:t>
        <a:bodyPr/>
        <a:lstStyle/>
        <a:p>
          <a:endParaRPr lang="it-IT"/>
        </a:p>
      </dgm:t>
    </dgm:pt>
    <dgm:pt modelId="{1C18FC82-43D6-430A-8E04-55A6D95835D1}" type="pres">
      <dgm:prSet presAssocID="{90F25F7E-C8BB-4EE9-98E4-44F002DF54E7}" presName="root2" presStyleCnt="0"/>
      <dgm:spPr/>
    </dgm:pt>
    <dgm:pt modelId="{0C5C8AC5-2F1F-4F1F-A9FE-695330DF65F9}" type="pres">
      <dgm:prSet presAssocID="{90F25F7E-C8BB-4EE9-98E4-44F002DF54E7}" presName="LevelTwoTextNode" presStyleLbl="node4" presStyleIdx="3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0848FE0-AEA5-4467-88FB-565D745F9EC0}" type="pres">
      <dgm:prSet presAssocID="{90F25F7E-C8BB-4EE9-98E4-44F002DF54E7}" presName="level3hierChild" presStyleCnt="0"/>
      <dgm:spPr/>
    </dgm:pt>
    <dgm:pt modelId="{69C290B0-341D-4320-AD37-A715657FDA81}" type="pres">
      <dgm:prSet presAssocID="{5B19482E-922A-45D9-920B-70F6813957AA}" presName="conn2-1" presStyleLbl="parChTrans1D3" presStyleIdx="2" presStyleCnt="6"/>
      <dgm:spPr/>
      <dgm:t>
        <a:bodyPr/>
        <a:lstStyle/>
        <a:p>
          <a:endParaRPr lang="it-IT"/>
        </a:p>
      </dgm:t>
    </dgm:pt>
    <dgm:pt modelId="{8B190870-19E6-4148-8924-8842219BC831}" type="pres">
      <dgm:prSet presAssocID="{5B19482E-922A-45D9-920B-70F6813957AA}" presName="connTx" presStyleLbl="parChTrans1D3" presStyleIdx="2" presStyleCnt="6"/>
      <dgm:spPr/>
      <dgm:t>
        <a:bodyPr/>
        <a:lstStyle/>
        <a:p>
          <a:endParaRPr lang="it-IT"/>
        </a:p>
      </dgm:t>
    </dgm:pt>
    <dgm:pt modelId="{D1F4557F-7CAB-4781-9415-8AB62A2D7456}" type="pres">
      <dgm:prSet presAssocID="{CB8C0266-FF72-4921-B759-4AAE9C3E64AD}" presName="root2" presStyleCnt="0"/>
      <dgm:spPr/>
    </dgm:pt>
    <dgm:pt modelId="{00AF4283-C21F-4AAF-9E97-E1BEBA7F4819}" type="pres">
      <dgm:prSet presAssocID="{CB8C0266-FF72-4921-B759-4AAE9C3E64AD}" presName="LevelTwoTextNode" presStyleLbl="node3" presStyleIdx="2" presStyleCnt="6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DA7D76C-5D8B-4344-A0F8-13595A442C4D}" type="pres">
      <dgm:prSet presAssocID="{CB8C0266-FF72-4921-B759-4AAE9C3E64AD}" presName="level3hierChild" presStyleCnt="0"/>
      <dgm:spPr/>
    </dgm:pt>
    <dgm:pt modelId="{1267A27F-B51F-48D1-8E0B-95625FF95C1A}" type="pres">
      <dgm:prSet presAssocID="{4C764F1A-29BE-4590-9D95-387741A177C3}" presName="conn2-1" presStyleLbl="parChTrans1D4" presStyleIdx="4" presStyleCnt="12"/>
      <dgm:spPr/>
      <dgm:t>
        <a:bodyPr/>
        <a:lstStyle/>
        <a:p>
          <a:endParaRPr lang="it-IT"/>
        </a:p>
      </dgm:t>
    </dgm:pt>
    <dgm:pt modelId="{94FA7A27-ECA6-46F1-BC6F-16FDDCD4A857}" type="pres">
      <dgm:prSet presAssocID="{4C764F1A-29BE-4590-9D95-387741A177C3}" presName="connTx" presStyleLbl="parChTrans1D4" presStyleIdx="4" presStyleCnt="12"/>
      <dgm:spPr/>
      <dgm:t>
        <a:bodyPr/>
        <a:lstStyle/>
        <a:p>
          <a:endParaRPr lang="it-IT"/>
        </a:p>
      </dgm:t>
    </dgm:pt>
    <dgm:pt modelId="{A309A1DA-1F61-4ED1-8939-91BF40D107DD}" type="pres">
      <dgm:prSet presAssocID="{E5B5311B-8E72-4398-AFC3-F6C75A9182F7}" presName="root2" presStyleCnt="0"/>
      <dgm:spPr/>
    </dgm:pt>
    <dgm:pt modelId="{3ADF534C-C84D-41F7-AC52-30F4BD6F9357}" type="pres">
      <dgm:prSet presAssocID="{E5B5311B-8E72-4398-AFC3-F6C75A9182F7}" presName="LevelTwoTextNode" presStyleLbl="node4" presStyleIdx="4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64EA6F9-E368-44C0-A15C-9345008418F8}" type="pres">
      <dgm:prSet presAssocID="{E5B5311B-8E72-4398-AFC3-F6C75A9182F7}" presName="level3hierChild" presStyleCnt="0"/>
      <dgm:spPr/>
    </dgm:pt>
    <dgm:pt modelId="{9B82EFAC-4558-445A-BBC4-A3D0650752D5}" type="pres">
      <dgm:prSet presAssocID="{5E0CE50D-68C5-4150-BEA6-31B0BD219038}" presName="conn2-1" presStyleLbl="parChTrans1D4" presStyleIdx="5" presStyleCnt="12"/>
      <dgm:spPr/>
      <dgm:t>
        <a:bodyPr/>
        <a:lstStyle/>
        <a:p>
          <a:endParaRPr lang="it-IT"/>
        </a:p>
      </dgm:t>
    </dgm:pt>
    <dgm:pt modelId="{0C28DF42-9BF4-4B52-9BEF-4FE53912DCFE}" type="pres">
      <dgm:prSet presAssocID="{5E0CE50D-68C5-4150-BEA6-31B0BD219038}" presName="connTx" presStyleLbl="parChTrans1D4" presStyleIdx="5" presStyleCnt="12"/>
      <dgm:spPr/>
      <dgm:t>
        <a:bodyPr/>
        <a:lstStyle/>
        <a:p>
          <a:endParaRPr lang="it-IT"/>
        </a:p>
      </dgm:t>
    </dgm:pt>
    <dgm:pt modelId="{58EC9382-4E89-4642-8BB9-F1BC05EBF091}" type="pres">
      <dgm:prSet presAssocID="{E6B5AA78-D789-4EAA-8027-D277BEA7592F}" presName="root2" presStyleCnt="0"/>
      <dgm:spPr/>
    </dgm:pt>
    <dgm:pt modelId="{AC37B47B-1C72-48E9-8971-AB9C47B5FB59}" type="pres">
      <dgm:prSet presAssocID="{E6B5AA78-D789-4EAA-8027-D277BEA7592F}" presName="LevelTwoTextNode" presStyleLbl="node4" presStyleIdx="5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DB76082-5F30-483C-B40E-302BA44B199A}" type="pres">
      <dgm:prSet presAssocID="{E6B5AA78-D789-4EAA-8027-D277BEA7592F}" presName="level3hierChild" presStyleCnt="0"/>
      <dgm:spPr/>
    </dgm:pt>
    <dgm:pt modelId="{F1FD2C94-522A-4EDE-824B-11609937E173}" type="pres">
      <dgm:prSet presAssocID="{790D35C1-EC5A-4E45-AE93-C2DD1C7BF853}" presName="conn2-1" presStyleLbl="parChTrans1D3" presStyleIdx="3" presStyleCnt="6"/>
      <dgm:spPr/>
      <dgm:t>
        <a:bodyPr/>
        <a:lstStyle/>
        <a:p>
          <a:endParaRPr lang="it-IT"/>
        </a:p>
      </dgm:t>
    </dgm:pt>
    <dgm:pt modelId="{1F1F9FAB-F922-415D-9A43-865E9D99685D}" type="pres">
      <dgm:prSet presAssocID="{790D35C1-EC5A-4E45-AE93-C2DD1C7BF853}" presName="connTx" presStyleLbl="parChTrans1D3" presStyleIdx="3" presStyleCnt="6"/>
      <dgm:spPr/>
      <dgm:t>
        <a:bodyPr/>
        <a:lstStyle/>
        <a:p>
          <a:endParaRPr lang="it-IT"/>
        </a:p>
      </dgm:t>
    </dgm:pt>
    <dgm:pt modelId="{240167A1-1021-4DC6-8F1E-9FE679B17F78}" type="pres">
      <dgm:prSet presAssocID="{868E40AE-5CBB-4100-8834-FF6DE0DC1740}" presName="root2" presStyleCnt="0"/>
      <dgm:spPr/>
    </dgm:pt>
    <dgm:pt modelId="{2EC48E6B-4087-482F-BC61-ED0A8B153824}" type="pres">
      <dgm:prSet presAssocID="{868E40AE-5CBB-4100-8834-FF6DE0DC1740}" presName="LevelTwoTextNode" presStyleLbl="node3" presStyleIdx="3" presStyleCnt="6" custScaleX="112882" custScaleY="85577" custLinFactNeighborX="48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5E7E357-9593-494F-AC0E-B1B25CCD7BA9}" type="pres">
      <dgm:prSet presAssocID="{868E40AE-5CBB-4100-8834-FF6DE0DC1740}" presName="level3hierChild" presStyleCnt="0"/>
      <dgm:spPr/>
    </dgm:pt>
    <dgm:pt modelId="{9221D4C1-0751-450B-BA3B-C2E0890A6F58}" type="pres">
      <dgm:prSet presAssocID="{3B1BD8FE-DECC-4550-8240-D040B5AF88BE}" presName="conn2-1" presStyleLbl="parChTrans1D4" presStyleIdx="6" presStyleCnt="12"/>
      <dgm:spPr/>
      <dgm:t>
        <a:bodyPr/>
        <a:lstStyle/>
        <a:p>
          <a:endParaRPr lang="it-IT"/>
        </a:p>
      </dgm:t>
    </dgm:pt>
    <dgm:pt modelId="{5AF82AD0-72F6-44F8-BCE2-13F6B9E4788F}" type="pres">
      <dgm:prSet presAssocID="{3B1BD8FE-DECC-4550-8240-D040B5AF88BE}" presName="connTx" presStyleLbl="parChTrans1D4" presStyleIdx="6" presStyleCnt="12"/>
      <dgm:spPr/>
      <dgm:t>
        <a:bodyPr/>
        <a:lstStyle/>
        <a:p>
          <a:endParaRPr lang="it-IT"/>
        </a:p>
      </dgm:t>
    </dgm:pt>
    <dgm:pt modelId="{55A9D024-6D80-42BF-BDEC-51B445397E20}" type="pres">
      <dgm:prSet presAssocID="{DF4C5CC0-8087-4139-ACD3-FBDDF18DBE5F}" presName="root2" presStyleCnt="0"/>
      <dgm:spPr/>
    </dgm:pt>
    <dgm:pt modelId="{541FDA38-A90D-4C08-9F78-424519925E4D}" type="pres">
      <dgm:prSet presAssocID="{DF4C5CC0-8087-4139-ACD3-FBDDF18DBE5F}" presName="LevelTwoTextNode" presStyleLbl="node4" presStyleIdx="6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6738166-32BF-47E8-A203-86B577044354}" type="pres">
      <dgm:prSet presAssocID="{DF4C5CC0-8087-4139-ACD3-FBDDF18DBE5F}" presName="level3hierChild" presStyleCnt="0"/>
      <dgm:spPr/>
    </dgm:pt>
    <dgm:pt modelId="{8F9D4305-4740-49BF-A6B7-FD0EA733F9CB}" type="pres">
      <dgm:prSet presAssocID="{20A79406-79A4-4D51-968E-E1F74853B71D}" presName="conn2-1" presStyleLbl="parChTrans1D4" presStyleIdx="7" presStyleCnt="12"/>
      <dgm:spPr/>
      <dgm:t>
        <a:bodyPr/>
        <a:lstStyle/>
        <a:p>
          <a:endParaRPr lang="it-IT"/>
        </a:p>
      </dgm:t>
    </dgm:pt>
    <dgm:pt modelId="{9A1553EB-F8DF-4828-8C02-57622E11DFB6}" type="pres">
      <dgm:prSet presAssocID="{20A79406-79A4-4D51-968E-E1F74853B71D}" presName="connTx" presStyleLbl="parChTrans1D4" presStyleIdx="7" presStyleCnt="12"/>
      <dgm:spPr/>
      <dgm:t>
        <a:bodyPr/>
        <a:lstStyle/>
        <a:p>
          <a:endParaRPr lang="it-IT"/>
        </a:p>
      </dgm:t>
    </dgm:pt>
    <dgm:pt modelId="{AFB065CB-3FA1-46E7-A641-E730209F4EF5}" type="pres">
      <dgm:prSet presAssocID="{4883DC7F-8F37-490D-9FAF-7D96B0678658}" presName="root2" presStyleCnt="0"/>
      <dgm:spPr/>
    </dgm:pt>
    <dgm:pt modelId="{EF11E34A-B255-41B7-A143-51D9F0726293}" type="pres">
      <dgm:prSet presAssocID="{4883DC7F-8F37-490D-9FAF-7D96B0678658}" presName="LevelTwoTextNode" presStyleLbl="node4" presStyleIdx="7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3943999-4FDA-4E5E-B5FC-71656A110A53}" type="pres">
      <dgm:prSet presAssocID="{4883DC7F-8F37-490D-9FAF-7D96B0678658}" presName="level3hierChild" presStyleCnt="0"/>
      <dgm:spPr/>
    </dgm:pt>
    <dgm:pt modelId="{00AA13B0-1E31-4B32-99CB-2B756B7252AE}" type="pres">
      <dgm:prSet presAssocID="{61C8DDAE-2A67-4ED4-B198-1B16A68DA17B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FABEF49E-BB43-41DC-B927-7E9D02347BC3}" type="pres">
      <dgm:prSet presAssocID="{61C8DDAE-2A67-4ED4-B198-1B16A68DA17B}" presName="connTx" presStyleLbl="parChTrans1D2" presStyleIdx="1" presStyleCnt="2"/>
      <dgm:spPr/>
      <dgm:t>
        <a:bodyPr/>
        <a:lstStyle/>
        <a:p>
          <a:endParaRPr lang="it-IT"/>
        </a:p>
      </dgm:t>
    </dgm:pt>
    <dgm:pt modelId="{7F2651DB-A51D-461C-9D74-24EA4ADFD0EC}" type="pres">
      <dgm:prSet presAssocID="{C799BD3D-656D-4A3C-963A-A4A63EFED678}" presName="root2" presStyleCnt="0"/>
      <dgm:spPr/>
    </dgm:pt>
    <dgm:pt modelId="{AF5E0FC4-D4A3-44EB-AB2E-33C206259B77}" type="pres">
      <dgm:prSet presAssocID="{C799BD3D-656D-4A3C-963A-A4A63EFED678}" presName="LevelTwoTextNode" presStyleLbl="node2" presStyleIdx="1" presStyleCnt="2" custScaleX="100905" custScaleY="98841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6ABE834-450F-4622-BBAE-F4F49F6AF5F0}" type="pres">
      <dgm:prSet presAssocID="{C799BD3D-656D-4A3C-963A-A4A63EFED678}" presName="level3hierChild" presStyleCnt="0"/>
      <dgm:spPr/>
    </dgm:pt>
    <dgm:pt modelId="{D0FE00BB-2884-49F7-AA11-68BC1FD09914}" type="pres">
      <dgm:prSet presAssocID="{30B8C704-BBEA-4900-BBDB-F4657979D8B7}" presName="conn2-1" presStyleLbl="parChTrans1D3" presStyleIdx="4" presStyleCnt="6"/>
      <dgm:spPr/>
      <dgm:t>
        <a:bodyPr/>
        <a:lstStyle/>
        <a:p>
          <a:endParaRPr lang="it-IT"/>
        </a:p>
      </dgm:t>
    </dgm:pt>
    <dgm:pt modelId="{A2AAB6D0-3287-478E-A3A9-40BD24447CD5}" type="pres">
      <dgm:prSet presAssocID="{30B8C704-BBEA-4900-BBDB-F4657979D8B7}" presName="connTx" presStyleLbl="parChTrans1D3" presStyleIdx="4" presStyleCnt="6"/>
      <dgm:spPr/>
      <dgm:t>
        <a:bodyPr/>
        <a:lstStyle/>
        <a:p>
          <a:endParaRPr lang="it-IT"/>
        </a:p>
      </dgm:t>
    </dgm:pt>
    <dgm:pt modelId="{B8B5E12F-277B-47F0-A19B-44F03BF086BF}" type="pres">
      <dgm:prSet presAssocID="{ABA9EBCE-3700-4078-ADC9-8C3990898502}" presName="root2" presStyleCnt="0"/>
      <dgm:spPr/>
    </dgm:pt>
    <dgm:pt modelId="{0CA395E9-67F2-4FAE-B2AF-5B97B973F6BE}" type="pres">
      <dgm:prSet presAssocID="{ABA9EBCE-3700-4078-ADC9-8C3990898502}" presName="LevelTwoTextNode" presStyleLbl="node3" presStyleIdx="4" presStyleCnt="6" custScaleX="114450" custScaleY="8318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C7B6050-B9E2-40E1-8F8B-23563BAD0A1D}" type="pres">
      <dgm:prSet presAssocID="{ABA9EBCE-3700-4078-ADC9-8C3990898502}" presName="level3hierChild" presStyleCnt="0"/>
      <dgm:spPr/>
    </dgm:pt>
    <dgm:pt modelId="{EA825878-C3CD-44CD-9226-0D21913BB475}" type="pres">
      <dgm:prSet presAssocID="{E7B3D74C-2090-4220-B63A-E7EDEC90FB58}" presName="conn2-1" presStyleLbl="parChTrans1D4" presStyleIdx="8" presStyleCnt="12"/>
      <dgm:spPr/>
      <dgm:t>
        <a:bodyPr/>
        <a:lstStyle/>
        <a:p>
          <a:endParaRPr lang="it-IT"/>
        </a:p>
      </dgm:t>
    </dgm:pt>
    <dgm:pt modelId="{FD8E9590-C094-44A1-BA31-AC4B40678700}" type="pres">
      <dgm:prSet presAssocID="{E7B3D74C-2090-4220-B63A-E7EDEC90FB58}" presName="connTx" presStyleLbl="parChTrans1D4" presStyleIdx="8" presStyleCnt="12"/>
      <dgm:spPr/>
      <dgm:t>
        <a:bodyPr/>
        <a:lstStyle/>
        <a:p>
          <a:endParaRPr lang="it-IT"/>
        </a:p>
      </dgm:t>
    </dgm:pt>
    <dgm:pt modelId="{0231262E-6416-43C7-9E79-36E150483534}" type="pres">
      <dgm:prSet presAssocID="{1BCE3F5F-099B-4BF0-A2A1-6860B8C18878}" presName="root2" presStyleCnt="0"/>
      <dgm:spPr/>
    </dgm:pt>
    <dgm:pt modelId="{BA833206-F8A9-46EC-9863-C396AD1DC565}" type="pres">
      <dgm:prSet presAssocID="{1BCE3F5F-099B-4BF0-A2A1-6860B8C18878}" presName="LevelTwoTextNode" presStyleLbl="node4" presStyleIdx="8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076AB4A-55F2-41EF-84AF-111C29E7123F}" type="pres">
      <dgm:prSet presAssocID="{1BCE3F5F-099B-4BF0-A2A1-6860B8C18878}" presName="level3hierChild" presStyleCnt="0"/>
      <dgm:spPr/>
    </dgm:pt>
    <dgm:pt modelId="{5E685FD4-A3D4-4880-B7C5-592AFE52B811}" type="pres">
      <dgm:prSet presAssocID="{C94940A2-535E-4196-950F-B4685E8EB239}" presName="conn2-1" presStyleLbl="parChTrans1D4" presStyleIdx="9" presStyleCnt="12"/>
      <dgm:spPr/>
      <dgm:t>
        <a:bodyPr/>
        <a:lstStyle/>
        <a:p>
          <a:endParaRPr lang="it-IT"/>
        </a:p>
      </dgm:t>
    </dgm:pt>
    <dgm:pt modelId="{5E7224A8-4544-4E41-AD22-8FA9EF422604}" type="pres">
      <dgm:prSet presAssocID="{C94940A2-535E-4196-950F-B4685E8EB239}" presName="connTx" presStyleLbl="parChTrans1D4" presStyleIdx="9" presStyleCnt="12"/>
      <dgm:spPr/>
      <dgm:t>
        <a:bodyPr/>
        <a:lstStyle/>
        <a:p>
          <a:endParaRPr lang="it-IT"/>
        </a:p>
      </dgm:t>
    </dgm:pt>
    <dgm:pt modelId="{31F9A9A8-C512-4793-8E27-E61A1C077A1F}" type="pres">
      <dgm:prSet presAssocID="{D077571D-81AA-4A8E-AC6B-1A412E9110EE}" presName="root2" presStyleCnt="0"/>
      <dgm:spPr/>
    </dgm:pt>
    <dgm:pt modelId="{8920F744-6694-4302-AA44-82E4B512FEBD}" type="pres">
      <dgm:prSet presAssocID="{D077571D-81AA-4A8E-AC6B-1A412E9110EE}" presName="LevelTwoTextNode" presStyleLbl="node4" presStyleIdx="9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D04E987-63F0-4E39-B036-81B903E2AFD8}" type="pres">
      <dgm:prSet presAssocID="{D077571D-81AA-4A8E-AC6B-1A412E9110EE}" presName="level3hierChild" presStyleCnt="0"/>
      <dgm:spPr/>
    </dgm:pt>
    <dgm:pt modelId="{1C59B634-932A-45AD-90BB-04D5D34763CA}" type="pres">
      <dgm:prSet presAssocID="{576CCC63-FA29-42BB-A29A-4154B76894AA}" presName="conn2-1" presStyleLbl="parChTrans1D3" presStyleIdx="5" presStyleCnt="6"/>
      <dgm:spPr/>
      <dgm:t>
        <a:bodyPr/>
        <a:lstStyle/>
        <a:p>
          <a:endParaRPr lang="it-IT"/>
        </a:p>
      </dgm:t>
    </dgm:pt>
    <dgm:pt modelId="{A019ABF3-CC83-4BEB-A7DC-09F6BC4A33E9}" type="pres">
      <dgm:prSet presAssocID="{576CCC63-FA29-42BB-A29A-4154B76894AA}" presName="connTx" presStyleLbl="parChTrans1D3" presStyleIdx="5" presStyleCnt="6"/>
      <dgm:spPr/>
      <dgm:t>
        <a:bodyPr/>
        <a:lstStyle/>
        <a:p>
          <a:endParaRPr lang="it-IT"/>
        </a:p>
      </dgm:t>
    </dgm:pt>
    <dgm:pt modelId="{81292677-40C2-4C21-8B72-C87B1A05E8E4}" type="pres">
      <dgm:prSet presAssocID="{B5A9BD18-151E-463A-A9C9-5B37BA39830F}" presName="root2" presStyleCnt="0"/>
      <dgm:spPr/>
    </dgm:pt>
    <dgm:pt modelId="{DCDBB2EF-83EB-4C99-800E-66474C8F5709}" type="pres">
      <dgm:prSet presAssocID="{B5A9BD18-151E-463A-A9C9-5B37BA39830F}" presName="LevelTwoTextNode" presStyleLbl="node3" presStyleIdx="5" presStyleCnt="6" custScaleX="114450" custScaleY="8318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16EB678-539D-4623-94D8-E7D7E69AD815}" type="pres">
      <dgm:prSet presAssocID="{B5A9BD18-151E-463A-A9C9-5B37BA39830F}" presName="level3hierChild" presStyleCnt="0"/>
      <dgm:spPr/>
    </dgm:pt>
    <dgm:pt modelId="{EC064187-D478-4479-8317-1A4A24BC7F8A}" type="pres">
      <dgm:prSet presAssocID="{167E1DCD-F4B7-4DBE-87EA-E4029229DCAF}" presName="conn2-1" presStyleLbl="parChTrans1D4" presStyleIdx="10" presStyleCnt="12"/>
      <dgm:spPr/>
      <dgm:t>
        <a:bodyPr/>
        <a:lstStyle/>
        <a:p>
          <a:endParaRPr lang="it-IT"/>
        </a:p>
      </dgm:t>
    </dgm:pt>
    <dgm:pt modelId="{0D390607-DCCA-4E88-9531-CD4B2D2829D7}" type="pres">
      <dgm:prSet presAssocID="{167E1DCD-F4B7-4DBE-87EA-E4029229DCAF}" presName="connTx" presStyleLbl="parChTrans1D4" presStyleIdx="10" presStyleCnt="12"/>
      <dgm:spPr/>
      <dgm:t>
        <a:bodyPr/>
        <a:lstStyle/>
        <a:p>
          <a:endParaRPr lang="it-IT"/>
        </a:p>
      </dgm:t>
    </dgm:pt>
    <dgm:pt modelId="{A90D3889-8797-48EA-90A8-30734F863A66}" type="pres">
      <dgm:prSet presAssocID="{14CA10A0-520A-4409-9ABD-AE8871ABABE2}" presName="root2" presStyleCnt="0"/>
      <dgm:spPr/>
    </dgm:pt>
    <dgm:pt modelId="{54B3AC38-D9D9-4186-A9E5-A874D33ED168}" type="pres">
      <dgm:prSet presAssocID="{14CA10A0-520A-4409-9ABD-AE8871ABABE2}" presName="LevelTwoTextNode" presStyleLbl="node4" presStyleIdx="10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51C06FE-2AA8-449C-A917-3329BADC7FD4}" type="pres">
      <dgm:prSet presAssocID="{14CA10A0-520A-4409-9ABD-AE8871ABABE2}" presName="level3hierChild" presStyleCnt="0"/>
      <dgm:spPr/>
    </dgm:pt>
    <dgm:pt modelId="{FEB2B3F2-0A51-4C44-941D-32859A439A93}" type="pres">
      <dgm:prSet presAssocID="{CC8C9364-EC47-4B2C-98AA-4B2A58D2519E}" presName="conn2-1" presStyleLbl="parChTrans1D4" presStyleIdx="11" presStyleCnt="12"/>
      <dgm:spPr/>
      <dgm:t>
        <a:bodyPr/>
        <a:lstStyle/>
        <a:p>
          <a:endParaRPr lang="it-IT"/>
        </a:p>
      </dgm:t>
    </dgm:pt>
    <dgm:pt modelId="{1CE135E7-C639-4DBA-935E-5891037E2850}" type="pres">
      <dgm:prSet presAssocID="{CC8C9364-EC47-4B2C-98AA-4B2A58D2519E}" presName="connTx" presStyleLbl="parChTrans1D4" presStyleIdx="11" presStyleCnt="12"/>
      <dgm:spPr/>
      <dgm:t>
        <a:bodyPr/>
        <a:lstStyle/>
        <a:p>
          <a:endParaRPr lang="it-IT"/>
        </a:p>
      </dgm:t>
    </dgm:pt>
    <dgm:pt modelId="{7694AC6B-38FC-4D8C-9C78-2252F2B730BC}" type="pres">
      <dgm:prSet presAssocID="{82E8F41E-7C9F-4213-BC53-2F172002A676}" presName="root2" presStyleCnt="0"/>
      <dgm:spPr/>
    </dgm:pt>
    <dgm:pt modelId="{E1E14EF8-328B-44C9-8044-45FE8218730E}" type="pres">
      <dgm:prSet presAssocID="{82E8F41E-7C9F-4213-BC53-2F172002A676}" presName="LevelTwoTextNode" presStyleLbl="node4" presStyleIdx="11" presStyleCnt="1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99CA0C5-BB8C-4FA2-AD84-22AC2D8CC283}" type="pres">
      <dgm:prSet presAssocID="{82E8F41E-7C9F-4213-BC53-2F172002A676}" presName="level3hierChild" presStyleCnt="0"/>
      <dgm:spPr/>
    </dgm:pt>
  </dgm:ptLst>
  <dgm:cxnLst>
    <dgm:cxn modelId="{F1813EB3-E38C-4ED8-BC45-44C8CCA08117}" srcId="{CB8C0266-FF72-4921-B759-4AAE9C3E64AD}" destId="{E5B5311B-8E72-4398-AFC3-F6C75A9182F7}" srcOrd="0" destOrd="0" parTransId="{4C764F1A-29BE-4590-9D95-387741A177C3}" sibTransId="{4B0CB380-886F-4972-A7F0-2775B4A0DD74}"/>
    <dgm:cxn modelId="{52D106A3-FA69-476E-836F-640C7DA47389}" type="presOf" srcId="{1BCE3F5F-099B-4BF0-A2A1-6860B8C18878}" destId="{BA833206-F8A9-46EC-9863-C396AD1DC565}" srcOrd="0" destOrd="0" presId="urn:microsoft.com/office/officeart/2005/8/layout/hierarchy2"/>
    <dgm:cxn modelId="{FCEF0B2D-82EF-480E-8DC2-771944C88816}" type="presOf" srcId="{E6B5AA78-D789-4EAA-8027-D277BEA7592F}" destId="{AC37B47B-1C72-48E9-8971-AB9C47B5FB59}" srcOrd="0" destOrd="0" presId="urn:microsoft.com/office/officeart/2005/8/layout/hierarchy2"/>
    <dgm:cxn modelId="{1D6DFE5D-1B91-4035-B807-49B3E0F98196}" srcId="{1BCE3F5F-099B-4BF0-A2A1-6860B8C18878}" destId="{D077571D-81AA-4A8E-AC6B-1A412E9110EE}" srcOrd="0" destOrd="0" parTransId="{C94940A2-535E-4196-950F-B4685E8EB239}" sibTransId="{8B7A498B-3D6D-487E-BD00-1972F0163D2F}"/>
    <dgm:cxn modelId="{7E718F9C-929D-4941-BA24-D90E9245EDAF}" type="presOf" srcId="{868E40AE-5CBB-4100-8834-FF6DE0DC1740}" destId="{2EC48E6B-4087-482F-BC61-ED0A8B153824}" srcOrd="0" destOrd="0" presId="urn:microsoft.com/office/officeart/2005/8/layout/hierarchy2"/>
    <dgm:cxn modelId="{573439BD-46FD-4E47-A770-C964494A8F0D}" type="presOf" srcId="{4787FF19-4FD7-4122-A1B1-74244DD58D5E}" destId="{23015E19-778E-4677-9224-6ECE1A9697C8}" srcOrd="0" destOrd="0" presId="urn:microsoft.com/office/officeart/2005/8/layout/hierarchy2"/>
    <dgm:cxn modelId="{BD82364C-2DEF-40C6-AEA0-1068C6BB05AB}" type="presOf" srcId="{9D83BDCA-7359-4B7D-B964-757303E4E73D}" destId="{6AE83810-C775-4D33-98F9-E2589551D738}" srcOrd="0" destOrd="0" presId="urn:microsoft.com/office/officeart/2005/8/layout/hierarchy2"/>
    <dgm:cxn modelId="{0BE353BF-6B81-42DD-B25A-2FD4A45CA0B8}" srcId="{D481C109-0FC7-4CE9-8F6F-40A00A73B294}" destId="{CB8C0266-FF72-4921-B759-4AAE9C3E64AD}" srcOrd="2" destOrd="0" parTransId="{5B19482E-922A-45D9-920B-70F6813957AA}" sibTransId="{72DD58E1-F216-4A71-8AF4-9484E3B8A804}"/>
    <dgm:cxn modelId="{014E0536-A424-40FA-B5B0-BC19EFDEAFC8}" type="presOf" srcId="{66E9B13F-C472-4B6E-B16D-FFF351979E3E}" destId="{55F3ECC6-813B-4716-BD40-07E8DCEFDF7C}" srcOrd="1" destOrd="0" presId="urn:microsoft.com/office/officeart/2005/8/layout/hierarchy2"/>
    <dgm:cxn modelId="{4D2D6DE1-73E0-4C79-B51D-59CBB5A91E4F}" srcId="{E5B5311B-8E72-4398-AFC3-F6C75A9182F7}" destId="{E6B5AA78-D789-4EAA-8027-D277BEA7592F}" srcOrd="0" destOrd="0" parTransId="{5E0CE50D-68C5-4150-BEA6-31B0BD219038}" sibTransId="{AA896B37-11E7-4A75-B735-246F6115A8D9}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01EABAB8-10C4-4344-ABA7-74A38B345D3F}" type="presOf" srcId="{790D35C1-EC5A-4E45-AE93-C2DD1C7BF853}" destId="{1F1F9FAB-F922-415D-9A43-865E9D99685D}" srcOrd="1" destOrd="0" presId="urn:microsoft.com/office/officeart/2005/8/layout/hierarchy2"/>
    <dgm:cxn modelId="{3960B60E-F911-4FA3-957F-8B8513FD37DE}" type="presOf" srcId="{8FED5BEC-4A39-46E6-8560-36880C01FF21}" destId="{1EE2A7F4-6A5E-4F10-AFA3-C1F328D1ABE3}" srcOrd="1" destOrd="0" presId="urn:microsoft.com/office/officeart/2005/8/layout/hierarchy2"/>
    <dgm:cxn modelId="{938768B4-A120-4034-B7B4-930221AA0AE5}" type="presOf" srcId="{E7B3D74C-2090-4220-B63A-E7EDEC90FB58}" destId="{FD8E9590-C094-44A1-BA31-AC4B40678700}" srcOrd="1" destOrd="0" presId="urn:microsoft.com/office/officeart/2005/8/layout/hierarchy2"/>
    <dgm:cxn modelId="{24FFDC81-A45D-40C1-B03B-19AC8B100ED2}" type="presOf" srcId="{67D66FDE-A383-416A-9A10-D9C91B46CB10}" destId="{8B63E6CF-3650-44EF-8B43-F505F9C9DE83}" srcOrd="1" destOrd="0" presId="urn:microsoft.com/office/officeart/2005/8/layout/hierarchy2"/>
    <dgm:cxn modelId="{3774183E-CA1E-4AA1-AF83-9CFD00ECA9AA}" type="presOf" srcId="{61C8DDAE-2A67-4ED4-B198-1B16A68DA17B}" destId="{FABEF49E-BB43-41DC-B927-7E9D02347BC3}" srcOrd="1" destOrd="0" presId="urn:microsoft.com/office/officeart/2005/8/layout/hierarchy2"/>
    <dgm:cxn modelId="{B96403D8-8435-49E8-BA38-EB07AC55D1BE}" type="presOf" srcId="{E33D6A2A-7903-42BD-8CB8-CD322DC78D40}" destId="{551B32C1-B453-4E09-ABB5-50C6B0748679}" srcOrd="0" destOrd="0" presId="urn:microsoft.com/office/officeart/2005/8/layout/hierarchy2"/>
    <dgm:cxn modelId="{8A8C136A-E9F2-4B7A-8EFD-B1400DD1BA3C}" type="presOf" srcId="{5773F993-6CFA-4413-A347-198999F3168C}" destId="{D4B78972-3AB7-4A3C-833B-8AFC1A7FF8A2}" srcOrd="0" destOrd="0" presId="urn:microsoft.com/office/officeart/2005/8/layout/hierarchy2"/>
    <dgm:cxn modelId="{2E833B37-244F-444A-BB34-0BF34D16FAFD}" type="presOf" srcId="{5B19482E-922A-45D9-920B-70F6813957AA}" destId="{69C290B0-341D-4320-AD37-A715657FDA81}" srcOrd="0" destOrd="0" presId="urn:microsoft.com/office/officeart/2005/8/layout/hierarchy2"/>
    <dgm:cxn modelId="{E995C3DD-3A92-4E4A-AAEE-ED62B2AFB894}" type="presOf" srcId="{C94940A2-535E-4196-950F-B4685E8EB239}" destId="{5E7224A8-4544-4E41-AD22-8FA9EF422604}" srcOrd="1" destOrd="0" presId="urn:microsoft.com/office/officeart/2005/8/layout/hierarchy2"/>
    <dgm:cxn modelId="{1614B727-7592-4F83-AC5E-2B7FAD978480}" srcId="{868E40AE-5CBB-4100-8834-FF6DE0DC1740}" destId="{DF4C5CC0-8087-4139-ACD3-FBDDF18DBE5F}" srcOrd="0" destOrd="0" parTransId="{3B1BD8FE-DECC-4550-8240-D040B5AF88BE}" sibTransId="{301B7CA3-EC2D-43A8-A307-4791B6C296D6}"/>
    <dgm:cxn modelId="{E1DE88EF-8616-4B75-9983-E13F4ACF191D}" type="presOf" srcId="{DF4C5CC0-8087-4139-ACD3-FBDDF18DBE5F}" destId="{541FDA38-A90D-4C08-9F78-424519925E4D}" srcOrd="0" destOrd="0" presId="urn:microsoft.com/office/officeart/2005/8/layout/hierarchy2"/>
    <dgm:cxn modelId="{C6EBA787-F905-429E-8AF4-5A9A4AE78E8A}" type="presOf" srcId="{66E9B13F-C472-4B6E-B16D-FFF351979E3E}" destId="{E5192701-E029-495C-95A3-1E09BB9F7313}" srcOrd="0" destOrd="0" presId="urn:microsoft.com/office/officeart/2005/8/layout/hierarchy2"/>
    <dgm:cxn modelId="{5A5DBC9D-9F15-4056-90A5-556554217C1E}" type="presOf" srcId="{61C8DDAE-2A67-4ED4-B198-1B16A68DA17B}" destId="{00AA13B0-1E31-4B32-99CB-2B756B7252AE}" srcOrd="0" destOrd="0" presId="urn:microsoft.com/office/officeart/2005/8/layout/hierarchy2"/>
    <dgm:cxn modelId="{37A7CE94-FBF1-4EF8-A7B1-E2CE3BC64040}" type="presOf" srcId="{C94940A2-535E-4196-950F-B4685E8EB239}" destId="{5E685FD4-A3D4-4880-B7C5-592AFE52B811}" srcOrd="0" destOrd="0" presId="urn:microsoft.com/office/officeart/2005/8/layout/hierarchy2"/>
    <dgm:cxn modelId="{E4DCAD3A-39DD-4335-972A-C6DE0C2CED43}" type="presOf" srcId="{790D35C1-EC5A-4E45-AE93-C2DD1C7BF853}" destId="{F1FD2C94-522A-4EDE-824B-11609937E173}" srcOrd="0" destOrd="0" presId="urn:microsoft.com/office/officeart/2005/8/layout/hierarchy2"/>
    <dgm:cxn modelId="{30D22467-0897-4B02-A281-1CC34C488E70}" type="presOf" srcId="{20A79406-79A4-4D51-968E-E1F74853B71D}" destId="{8F9D4305-4740-49BF-A6B7-FD0EA733F9CB}" srcOrd="0" destOrd="0" presId="urn:microsoft.com/office/officeart/2005/8/layout/hierarchy2"/>
    <dgm:cxn modelId="{E4C9DE61-5154-4EAA-9ACA-3BDCBEB6FC2F}" type="presOf" srcId="{CB8C0266-FF72-4921-B759-4AAE9C3E64AD}" destId="{00AF4283-C21F-4AAF-9E97-E1BEBA7F4819}" srcOrd="0" destOrd="0" presId="urn:microsoft.com/office/officeart/2005/8/layout/hierarchy2"/>
    <dgm:cxn modelId="{D9E8D1AF-282A-4A40-BDFB-16BB8D739958}" type="presOf" srcId="{0AA1C384-65CC-433C-BFC6-52A8619A68D5}" destId="{81D6BC81-80F8-4072-BA10-40ECB5C9DEFB}" srcOrd="0" destOrd="0" presId="urn:microsoft.com/office/officeart/2005/8/layout/hierarchy2"/>
    <dgm:cxn modelId="{D26CDED2-C61D-4A00-AEB0-E65E8DDF4E8C}" type="presOf" srcId="{5773F993-6CFA-4413-A347-198999F3168C}" destId="{7A60F493-2BC8-4E78-A434-14C448A21E24}" srcOrd="1" destOrd="0" presId="urn:microsoft.com/office/officeart/2005/8/layout/hierarchy2"/>
    <dgm:cxn modelId="{4C61842E-EA6B-47DE-8463-34E5224EDDE3}" srcId="{B5A9BD18-151E-463A-A9C9-5B37BA39830F}" destId="{14CA10A0-520A-4409-9ABD-AE8871ABABE2}" srcOrd="0" destOrd="0" parTransId="{167E1DCD-F4B7-4DBE-87EA-E4029229DCAF}" sibTransId="{AA5D908F-7FE7-4DFA-90BE-AF6C1828D14C}"/>
    <dgm:cxn modelId="{3112C011-FCA6-4D95-9F67-83664F14ABD8}" type="presOf" srcId="{4787FF19-4FD7-4122-A1B1-74244DD58D5E}" destId="{B49DD0BB-06BF-4041-95E7-811EE6DC0158}" srcOrd="1" destOrd="0" presId="urn:microsoft.com/office/officeart/2005/8/layout/hierarchy2"/>
    <dgm:cxn modelId="{B8C0F6E7-F08C-4462-BD73-B1992E1A0B7E}" srcId="{C799BD3D-656D-4A3C-963A-A4A63EFED678}" destId="{B5A9BD18-151E-463A-A9C9-5B37BA39830F}" srcOrd="1" destOrd="0" parTransId="{576CCC63-FA29-42BB-A29A-4154B76894AA}" sibTransId="{87D982B1-8A76-4B65-BAD7-D83F6B547071}"/>
    <dgm:cxn modelId="{42D1C1A7-0325-4E62-B376-1CF07F431F8E}" type="presOf" srcId="{DD75D730-25DD-4B09-8EC9-A4DE5EDFC8BD}" destId="{79D0992B-38FD-4E35-8E0D-05CDA0804377}" srcOrd="0" destOrd="0" presId="urn:microsoft.com/office/officeart/2005/8/layout/hierarchy2"/>
    <dgm:cxn modelId="{53B71119-70F1-46D4-AB1D-347066AA2B56}" type="presOf" srcId="{3B1BD8FE-DECC-4550-8240-D040B5AF88BE}" destId="{5AF82AD0-72F6-44F8-BCE2-13F6B9E4788F}" srcOrd="1" destOrd="0" presId="urn:microsoft.com/office/officeart/2005/8/layout/hierarchy2"/>
    <dgm:cxn modelId="{933C744E-20EA-4948-A52B-4F13EEDD5022}" type="presOf" srcId="{30B8C704-BBEA-4900-BBDB-F4657979D8B7}" destId="{A2AAB6D0-3287-478E-A3A9-40BD24447CD5}" srcOrd="1" destOrd="0" presId="urn:microsoft.com/office/officeart/2005/8/layout/hierarchy2"/>
    <dgm:cxn modelId="{D1ECE0A2-B818-481D-A055-498116AEA8CA}" type="presOf" srcId="{FB9023D7-4A20-4CEA-9337-D6836896B1AA}" destId="{21B000A5-22D7-4FAF-940D-211726364EAD}" srcOrd="0" destOrd="0" presId="urn:microsoft.com/office/officeart/2005/8/layout/hierarchy2"/>
    <dgm:cxn modelId="{C5F43EF4-C6D4-4306-8D37-9F67A6D0AB9D}" type="presOf" srcId="{2823CCE8-BE1D-4D76-8014-EC53EAC77645}" destId="{C9616D47-25B5-40FE-9B93-9CDE331CB9BE}" srcOrd="0" destOrd="0" presId="urn:microsoft.com/office/officeart/2005/8/layout/hierarchy2"/>
    <dgm:cxn modelId="{00FB54FF-A90A-4725-8CED-7F872106CDF1}" srcId="{D481C109-0FC7-4CE9-8F6F-40A00A73B294}" destId="{BDC050AA-0B7D-422B-B917-90C6750FF471}" srcOrd="1" destOrd="0" parTransId="{DD75D730-25DD-4B09-8EC9-A4DE5EDFC8BD}" sibTransId="{3645AAFE-2108-4262-A0AC-85250FCEB8ED}"/>
    <dgm:cxn modelId="{946B4440-AA2A-441E-AD08-1C1E66645AC6}" type="presOf" srcId="{5E0CE50D-68C5-4150-BEA6-31B0BD219038}" destId="{9B82EFAC-4558-445A-BBC4-A3D0650752D5}" srcOrd="0" destOrd="0" presId="urn:microsoft.com/office/officeart/2005/8/layout/hierarchy2"/>
    <dgm:cxn modelId="{ED5CFE07-68AC-4031-9915-DBAD2AF21B00}" type="presOf" srcId="{3B1BD8FE-DECC-4550-8240-D040B5AF88BE}" destId="{9221D4C1-0751-450B-BA3B-C2E0890A6F58}" srcOrd="0" destOrd="0" presId="urn:microsoft.com/office/officeart/2005/8/layout/hierarchy2"/>
    <dgm:cxn modelId="{D665C7C5-9618-44A0-8205-8F3348FE344E}" type="presOf" srcId="{20A79406-79A4-4D51-968E-E1F74853B71D}" destId="{9A1553EB-F8DF-4828-8C02-57622E11DFB6}" srcOrd="1" destOrd="0" presId="urn:microsoft.com/office/officeart/2005/8/layout/hierarchy2"/>
    <dgm:cxn modelId="{8B610240-DF7C-4AEB-B48B-C1004C4851A3}" type="presOf" srcId="{D077571D-81AA-4A8E-AC6B-1A412E9110EE}" destId="{8920F744-6694-4302-AA44-82E4B512FEBD}" srcOrd="0" destOrd="0" presId="urn:microsoft.com/office/officeart/2005/8/layout/hierarchy2"/>
    <dgm:cxn modelId="{CBAB6F01-2E40-4DA0-B680-71C794EF8E8F}" type="presOf" srcId="{C799BD3D-656D-4A3C-963A-A4A63EFED678}" destId="{AF5E0FC4-D4A3-44EB-AB2E-33C206259B77}" srcOrd="0" destOrd="0" presId="urn:microsoft.com/office/officeart/2005/8/layout/hierarchy2"/>
    <dgm:cxn modelId="{C8FA1CC8-4BD6-4DD1-9986-BB19AAD23449}" type="presOf" srcId="{4C764F1A-29BE-4590-9D95-387741A177C3}" destId="{1267A27F-B51F-48D1-8E0B-95625FF95C1A}" srcOrd="0" destOrd="0" presId="urn:microsoft.com/office/officeart/2005/8/layout/hierarchy2"/>
    <dgm:cxn modelId="{6FE5734C-32F2-46AF-9201-B4D5010B168F}" type="presOf" srcId="{E7B3D74C-2090-4220-B63A-E7EDEC90FB58}" destId="{EA825878-C3CD-44CD-9226-0D21913BB475}" srcOrd="0" destOrd="0" presId="urn:microsoft.com/office/officeart/2005/8/layout/hierarchy2"/>
    <dgm:cxn modelId="{A2915326-3333-401E-A863-0086CBA14DEF}" srcId="{14CA10A0-520A-4409-9ABD-AE8871ABABE2}" destId="{82E8F41E-7C9F-4213-BC53-2F172002A676}" srcOrd="0" destOrd="0" parTransId="{CC8C9364-EC47-4B2C-98AA-4B2A58D2519E}" sibTransId="{BFBB056D-DBC1-449A-B3E2-409E64BCC790}"/>
    <dgm:cxn modelId="{2F7D718E-5B41-4090-B2E7-8A5FC6869A83}" type="presOf" srcId="{82E8F41E-7C9F-4213-BC53-2F172002A676}" destId="{E1E14EF8-328B-44C9-8044-45FE8218730E}" srcOrd="0" destOrd="0" presId="urn:microsoft.com/office/officeart/2005/8/layout/hierarchy2"/>
    <dgm:cxn modelId="{BF3FF437-744F-402C-9C86-F7AA9A9ECC28}" srcId="{BDC050AA-0B7D-422B-B917-90C6750FF471}" destId="{0AA1C384-65CC-433C-BFC6-52A8619A68D5}" srcOrd="0" destOrd="0" parTransId="{67D66FDE-A383-416A-9A10-D9C91B46CB10}" sibTransId="{0D5A4D85-476D-4EF8-BC07-650E19F86BFA}"/>
    <dgm:cxn modelId="{549BB4D7-5C09-4F5B-A530-5217D1393C54}" type="presOf" srcId="{CC8C9364-EC47-4B2C-98AA-4B2A58D2519E}" destId="{1CE135E7-C639-4DBA-935E-5891037E2850}" srcOrd="1" destOrd="0" presId="urn:microsoft.com/office/officeart/2005/8/layout/hierarchy2"/>
    <dgm:cxn modelId="{48C57A3F-FF7C-4885-AC1F-C2F4D0C6A520}" type="presOf" srcId="{67D66FDE-A383-416A-9A10-D9C91B46CB10}" destId="{609E62DF-FE56-4E39-8437-D4150DFCF7A2}" srcOrd="0" destOrd="0" presId="urn:microsoft.com/office/officeart/2005/8/layout/hierarchy2"/>
    <dgm:cxn modelId="{B637C318-9C76-4FBB-B7FE-95A71674C38B}" type="presOf" srcId="{167E1DCD-F4B7-4DBE-87EA-E4029229DCAF}" destId="{EC064187-D478-4479-8317-1A4A24BC7F8A}" srcOrd="0" destOrd="0" presId="urn:microsoft.com/office/officeart/2005/8/layout/hierarchy2"/>
    <dgm:cxn modelId="{221EE46E-84AC-4D36-9B4B-D94E782DC9C3}" type="presOf" srcId="{4883DC7F-8F37-490D-9FAF-7D96B0678658}" destId="{EF11E34A-B255-41B7-A143-51D9F0726293}" srcOrd="0" destOrd="0" presId="urn:microsoft.com/office/officeart/2005/8/layout/hierarchy2"/>
    <dgm:cxn modelId="{489AF9C2-03C2-4810-ADA6-47A71681088C}" type="presOf" srcId="{D481C109-0FC7-4CE9-8F6F-40A00A73B294}" destId="{582709A3-2640-428F-87FF-3B2FC8CD4747}" srcOrd="0" destOrd="0" presId="urn:microsoft.com/office/officeart/2005/8/layout/hierarchy2"/>
    <dgm:cxn modelId="{BE7207D7-19A0-493F-B6D3-77130B6F7813}" srcId="{DF4C5CC0-8087-4139-ACD3-FBDDF18DBE5F}" destId="{4883DC7F-8F37-490D-9FAF-7D96B0678658}" srcOrd="0" destOrd="0" parTransId="{20A79406-79A4-4D51-968E-E1F74853B71D}" sibTransId="{4521BECB-5AF5-48F0-92BC-B47080AA70AC}"/>
    <dgm:cxn modelId="{ACABD7EC-50DF-4A64-9A8E-7255D68DAED9}" srcId="{0AA1C384-65CC-433C-BFC6-52A8619A68D5}" destId="{90F25F7E-C8BB-4EE9-98E4-44F002DF54E7}" srcOrd="0" destOrd="0" parTransId="{8FED5BEC-4A39-46E6-8560-36880C01FF21}" sibTransId="{A294C0FC-B2DF-40C6-B62A-F9A7D77BF853}"/>
    <dgm:cxn modelId="{B5BD75F0-89AD-4B64-8191-A3B7E7A1165E}" type="presOf" srcId="{E5B5311B-8E72-4398-AFC3-F6C75A9182F7}" destId="{3ADF534C-C84D-41F7-AC52-30F4BD6F9357}" srcOrd="0" destOrd="0" presId="urn:microsoft.com/office/officeart/2005/8/layout/hierarchy2"/>
    <dgm:cxn modelId="{CF623583-BFF8-45B2-999B-9DB07119B716}" type="presOf" srcId="{5E0CE50D-68C5-4150-BEA6-31B0BD219038}" destId="{0C28DF42-9BF4-4B52-9BEF-4FE53912DCFE}" srcOrd="1" destOrd="0" presId="urn:microsoft.com/office/officeart/2005/8/layout/hierarchy2"/>
    <dgm:cxn modelId="{C14AB992-220E-4154-B349-88763BDFF3C7}" srcId="{E33D6A2A-7903-42BD-8CB8-CD322DC78D40}" destId="{D481C109-0FC7-4CE9-8F6F-40A00A73B294}" srcOrd="0" destOrd="0" parTransId="{5773F993-6CFA-4413-A347-198999F3168C}" sibTransId="{1582047E-E39E-462E-BFA9-BC14245A7A12}"/>
    <dgm:cxn modelId="{A9CF741C-6236-4C0A-9B87-42AB09BB58C6}" type="presOf" srcId="{4C764F1A-29BE-4590-9D95-387741A177C3}" destId="{94FA7A27-ECA6-46F1-BC6F-16FDDCD4A857}" srcOrd="1" destOrd="0" presId="urn:microsoft.com/office/officeart/2005/8/layout/hierarchy2"/>
    <dgm:cxn modelId="{3530FCB7-33A8-4CFC-B31A-5D984E1C3A8C}" srcId="{2823CCE8-BE1D-4D76-8014-EC53EAC77645}" destId="{FB9023D7-4A20-4CEA-9337-D6836896B1AA}" srcOrd="0" destOrd="0" parTransId="{66E9B13F-C472-4B6E-B16D-FFF351979E3E}" sibTransId="{426659F4-AA7F-4940-85C4-130FB71D4DD1}"/>
    <dgm:cxn modelId="{2BFF147F-6352-457A-8B56-BCB1ABB570CE}" type="presOf" srcId="{D2278019-EC35-4523-BDD8-2539B6DBFC05}" destId="{7C813AB3-8167-4AAF-AC89-9DC81346D633}" srcOrd="1" destOrd="0" presId="urn:microsoft.com/office/officeart/2005/8/layout/hierarchy2"/>
    <dgm:cxn modelId="{F0AB9603-27A3-4B27-916B-50AD48F7AF31}" srcId="{ABA9EBCE-3700-4078-ADC9-8C3990898502}" destId="{1BCE3F5F-099B-4BF0-A2A1-6860B8C18878}" srcOrd="0" destOrd="0" parTransId="{E7B3D74C-2090-4220-B63A-E7EDEC90FB58}" sibTransId="{4707F4BB-18CD-46E2-9C0B-3617FD6E4E5B}"/>
    <dgm:cxn modelId="{5D251755-97AB-4FA3-B44E-F474D7C4E194}" type="presOf" srcId="{8FED5BEC-4A39-46E6-8560-36880C01FF21}" destId="{FD0E339C-D6F7-40AE-87E8-A1AA46E6167A}" srcOrd="0" destOrd="0" presId="urn:microsoft.com/office/officeart/2005/8/layout/hierarchy2"/>
    <dgm:cxn modelId="{37C2D09F-10CE-41DC-AE8C-E2ED48899156}" type="presOf" srcId="{DD75D730-25DD-4B09-8EC9-A4DE5EDFC8BD}" destId="{660EDD2D-1455-4005-BDCF-DA4D9EE885A6}" srcOrd="1" destOrd="0" presId="urn:microsoft.com/office/officeart/2005/8/layout/hierarchy2"/>
    <dgm:cxn modelId="{CEE227BE-1E95-4DFB-993A-6BD9BEB230A0}" srcId="{E33D6A2A-7903-42BD-8CB8-CD322DC78D40}" destId="{C799BD3D-656D-4A3C-963A-A4A63EFED678}" srcOrd="1" destOrd="0" parTransId="{61C8DDAE-2A67-4ED4-B198-1B16A68DA17B}" sibTransId="{16245A9E-A984-43C7-A6D1-CA2413825834}"/>
    <dgm:cxn modelId="{5B33DB1E-58CF-4F94-91F1-5CB63FDD5852}" type="presOf" srcId="{ABA9EBCE-3700-4078-ADC9-8C3990898502}" destId="{0CA395E9-67F2-4FAE-B2AF-5B97B973F6BE}" srcOrd="0" destOrd="0" presId="urn:microsoft.com/office/officeart/2005/8/layout/hierarchy2"/>
    <dgm:cxn modelId="{7BD0FFE6-623D-490F-93DE-34476696CD4F}" type="presOf" srcId="{30B8C704-BBEA-4900-BBDB-F4657979D8B7}" destId="{D0FE00BB-2884-49F7-AA11-68BC1FD09914}" srcOrd="0" destOrd="0" presId="urn:microsoft.com/office/officeart/2005/8/layout/hierarchy2"/>
    <dgm:cxn modelId="{A374A120-1E2A-450E-A4D6-CB00B1869ADE}" type="presOf" srcId="{012FD5FC-6E96-407D-86B7-37009E350F68}" destId="{DAFC6CD5-9242-4B94-A26C-1D66513D515C}" srcOrd="0" destOrd="0" presId="urn:microsoft.com/office/officeart/2005/8/layout/hierarchy2"/>
    <dgm:cxn modelId="{BEB6D3C0-D26F-4B26-B920-4DFEABEEB729}" type="presOf" srcId="{14CA10A0-520A-4409-9ABD-AE8871ABABE2}" destId="{54B3AC38-D9D9-4186-A9E5-A874D33ED168}" srcOrd="0" destOrd="0" presId="urn:microsoft.com/office/officeart/2005/8/layout/hierarchy2"/>
    <dgm:cxn modelId="{7F8C7693-644D-474D-85A3-EE3A2699645F}" type="presOf" srcId="{90F25F7E-C8BB-4EE9-98E4-44F002DF54E7}" destId="{0C5C8AC5-2F1F-4F1F-A9FE-695330DF65F9}" srcOrd="0" destOrd="0" presId="urn:microsoft.com/office/officeart/2005/8/layout/hierarchy2"/>
    <dgm:cxn modelId="{76DF9CF7-2332-4389-8146-B18A06869893}" type="presOf" srcId="{167E1DCD-F4B7-4DBE-87EA-E4029229DCAF}" destId="{0D390607-DCCA-4E88-9531-CD4B2D2829D7}" srcOrd="1" destOrd="0" presId="urn:microsoft.com/office/officeart/2005/8/layout/hierarchy2"/>
    <dgm:cxn modelId="{300F325B-F54C-4F3F-BA73-AC5EBE78BE7B}" type="presOf" srcId="{B5A9BD18-151E-463A-A9C9-5B37BA39830F}" destId="{DCDBB2EF-83EB-4C99-800E-66474C8F5709}" srcOrd="0" destOrd="0" presId="urn:microsoft.com/office/officeart/2005/8/layout/hierarchy2"/>
    <dgm:cxn modelId="{95B35CDF-7F0A-4E88-AD36-02699C30AA94}" srcId="{D481C109-0FC7-4CE9-8F6F-40A00A73B294}" destId="{868E40AE-5CBB-4100-8834-FF6DE0DC1740}" srcOrd="3" destOrd="0" parTransId="{790D35C1-EC5A-4E45-AE93-C2DD1C7BF853}" sibTransId="{4B9A78C5-631D-4D4D-B615-31C5F5A3A6ED}"/>
    <dgm:cxn modelId="{2FDEF60E-EAFC-4B29-B53C-D77F6DDE9836}" type="presOf" srcId="{5B19482E-922A-45D9-920B-70F6813957AA}" destId="{8B190870-19E6-4148-8924-8842219BC831}" srcOrd="1" destOrd="0" presId="urn:microsoft.com/office/officeart/2005/8/layout/hierarchy2"/>
    <dgm:cxn modelId="{4422EE6F-3C87-4243-96CE-A5B473D733A1}" srcId="{012FD5FC-6E96-407D-86B7-37009E350F68}" destId="{2823CCE8-BE1D-4D76-8014-EC53EAC77645}" srcOrd="0" destOrd="0" parTransId="{4787FF19-4FD7-4122-A1B1-74244DD58D5E}" sibTransId="{7ABC2B9A-4230-4725-B340-3BC596AC3936}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1F155268-36A4-40C4-B3EF-C8EA7232DCC0}" type="presOf" srcId="{BDC050AA-0B7D-422B-B917-90C6750FF471}" destId="{E95EBB1D-7943-457A-B0CD-710F71FC1C3A}" srcOrd="0" destOrd="0" presId="urn:microsoft.com/office/officeart/2005/8/layout/hierarchy2"/>
    <dgm:cxn modelId="{7EFA9700-449B-4BB0-9686-1A286DF8A562}" srcId="{C799BD3D-656D-4A3C-963A-A4A63EFED678}" destId="{ABA9EBCE-3700-4078-ADC9-8C3990898502}" srcOrd="0" destOrd="0" parTransId="{30B8C704-BBEA-4900-BBDB-F4657979D8B7}" sibTransId="{848B655A-1B65-49C4-AB33-3B034B707D2A}"/>
    <dgm:cxn modelId="{F51E1BF0-0683-4594-89FA-F6CFB713AF53}" type="presOf" srcId="{576CCC63-FA29-42BB-A29A-4154B76894AA}" destId="{A019ABF3-CC83-4BEB-A7DC-09F6BC4A33E9}" srcOrd="1" destOrd="0" presId="urn:microsoft.com/office/officeart/2005/8/layout/hierarchy2"/>
    <dgm:cxn modelId="{E34F763D-B04F-4D89-BC16-D7651E94641D}" type="presOf" srcId="{CC8C9364-EC47-4B2C-98AA-4B2A58D2519E}" destId="{FEB2B3F2-0A51-4C44-941D-32859A439A93}" srcOrd="0" destOrd="0" presId="urn:microsoft.com/office/officeart/2005/8/layout/hierarchy2"/>
    <dgm:cxn modelId="{C9B781C1-0037-4CFF-B2D1-20CDD1583267}" type="presOf" srcId="{D2278019-EC35-4523-BDD8-2539B6DBFC05}" destId="{AB2310B5-A5AB-467C-B80C-ED47BAF7AE34}" srcOrd="0" destOrd="0" presId="urn:microsoft.com/office/officeart/2005/8/layout/hierarchy2"/>
    <dgm:cxn modelId="{BD3338F7-62F0-4F43-B23D-7AEBD7A21E11}" type="presOf" srcId="{576CCC63-FA29-42BB-A29A-4154B76894AA}" destId="{1C59B634-932A-45AD-90BB-04D5D34763CA}" srcOrd="0" destOrd="0" presId="urn:microsoft.com/office/officeart/2005/8/layout/hierarchy2"/>
    <dgm:cxn modelId="{3C01CE3E-3644-46E3-B84B-C1E2869E2F75}" type="presParOf" srcId="{6AE83810-C775-4D33-98F9-E2589551D738}" destId="{A1743DB4-FA46-4426-8298-0F4CE9F299D3}" srcOrd="0" destOrd="0" presId="urn:microsoft.com/office/officeart/2005/8/layout/hierarchy2"/>
    <dgm:cxn modelId="{62175B57-AB40-4722-A0F4-D509B60CC848}" type="presParOf" srcId="{A1743DB4-FA46-4426-8298-0F4CE9F299D3}" destId="{551B32C1-B453-4E09-ABB5-50C6B0748679}" srcOrd="0" destOrd="0" presId="urn:microsoft.com/office/officeart/2005/8/layout/hierarchy2"/>
    <dgm:cxn modelId="{A7B7DCDD-C2D0-44EB-8CA5-916ED3CA0DCC}" type="presParOf" srcId="{A1743DB4-FA46-4426-8298-0F4CE9F299D3}" destId="{86AACBB4-5A07-4664-BB3C-72243A5EAE7F}" srcOrd="1" destOrd="0" presId="urn:microsoft.com/office/officeart/2005/8/layout/hierarchy2"/>
    <dgm:cxn modelId="{3CF5BA7A-7B12-4F51-AA84-7065AE6EE653}" type="presParOf" srcId="{86AACBB4-5A07-4664-BB3C-72243A5EAE7F}" destId="{D4B78972-3AB7-4A3C-833B-8AFC1A7FF8A2}" srcOrd="0" destOrd="0" presId="urn:microsoft.com/office/officeart/2005/8/layout/hierarchy2"/>
    <dgm:cxn modelId="{E4746425-57DE-43F2-9492-CB8AC615BEA5}" type="presParOf" srcId="{D4B78972-3AB7-4A3C-833B-8AFC1A7FF8A2}" destId="{7A60F493-2BC8-4E78-A434-14C448A21E24}" srcOrd="0" destOrd="0" presId="urn:microsoft.com/office/officeart/2005/8/layout/hierarchy2"/>
    <dgm:cxn modelId="{F1CD7A93-2462-403F-9C01-30B79EA10C7E}" type="presParOf" srcId="{86AACBB4-5A07-4664-BB3C-72243A5EAE7F}" destId="{2BD17058-1903-4770-9BC0-47BD7B6AF0F0}" srcOrd="1" destOrd="0" presId="urn:microsoft.com/office/officeart/2005/8/layout/hierarchy2"/>
    <dgm:cxn modelId="{12A00FB4-68A1-454B-B5FF-38AFFD60147A}" type="presParOf" srcId="{2BD17058-1903-4770-9BC0-47BD7B6AF0F0}" destId="{582709A3-2640-428F-87FF-3B2FC8CD4747}" srcOrd="0" destOrd="0" presId="urn:microsoft.com/office/officeart/2005/8/layout/hierarchy2"/>
    <dgm:cxn modelId="{054645CA-9640-4861-8DE0-6C6CCBDDE017}" type="presParOf" srcId="{2BD17058-1903-4770-9BC0-47BD7B6AF0F0}" destId="{C2164C2F-145E-4E8E-B30A-A34F39CD8812}" srcOrd="1" destOrd="0" presId="urn:microsoft.com/office/officeart/2005/8/layout/hierarchy2"/>
    <dgm:cxn modelId="{EE83DA35-8624-4226-9394-5C79AE8E680E}" type="presParOf" srcId="{C2164C2F-145E-4E8E-B30A-A34F39CD8812}" destId="{AB2310B5-A5AB-467C-B80C-ED47BAF7AE34}" srcOrd="0" destOrd="0" presId="urn:microsoft.com/office/officeart/2005/8/layout/hierarchy2"/>
    <dgm:cxn modelId="{0E030672-FA5A-4C5B-864D-25A70B0582DD}" type="presParOf" srcId="{AB2310B5-A5AB-467C-B80C-ED47BAF7AE34}" destId="{7C813AB3-8167-4AAF-AC89-9DC81346D633}" srcOrd="0" destOrd="0" presId="urn:microsoft.com/office/officeart/2005/8/layout/hierarchy2"/>
    <dgm:cxn modelId="{763BDA30-7062-4811-BF04-AE52D0A6B777}" type="presParOf" srcId="{C2164C2F-145E-4E8E-B30A-A34F39CD8812}" destId="{D68B5D84-FE83-418C-8143-E2976C139571}" srcOrd="1" destOrd="0" presId="urn:microsoft.com/office/officeart/2005/8/layout/hierarchy2"/>
    <dgm:cxn modelId="{55C847B8-D5F2-4E10-A7F9-03B11CBD9D45}" type="presParOf" srcId="{D68B5D84-FE83-418C-8143-E2976C139571}" destId="{DAFC6CD5-9242-4B94-A26C-1D66513D515C}" srcOrd="0" destOrd="0" presId="urn:microsoft.com/office/officeart/2005/8/layout/hierarchy2"/>
    <dgm:cxn modelId="{369A16C4-64AA-4D18-B7C0-FB6E64B423A6}" type="presParOf" srcId="{D68B5D84-FE83-418C-8143-E2976C139571}" destId="{A4AA5E89-5324-449D-B111-3D7F8B6E5D9F}" srcOrd="1" destOrd="0" presId="urn:microsoft.com/office/officeart/2005/8/layout/hierarchy2"/>
    <dgm:cxn modelId="{7862E851-C7F8-4351-9BBC-CB6E298D9515}" type="presParOf" srcId="{A4AA5E89-5324-449D-B111-3D7F8B6E5D9F}" destId="{23015E19-778E-4677-9224-6ECE1A9697C8}" srcOrd="0" destOrd="0" presId="urn:microsoft.com/office/officeart/2005/8/layout/hierarchy2"/>
    <dgm:cxn modelId="{F94805C8-A44C-4246-A502-97948DABF273}" type="presParOf" srcId="{23015E19-778E-4677-9224-6ECE1A9697C8}" destId="{B49DD0BB-06BF-4041-95E7-811EE6DC0158}" srcOrd="0" destOrd="0" presId="urn:microsoft.com/office/officeart/2005/8/layout/hierarchy2"/>
    <dgm:cxn modelId="{D162D512-5B1F-4FB8-BEDC-1B1590196351}" type="presParOf" srcId="{A4AA5E89-5324-449D-B111-3D7F8B6E5D9F}" destId="{E281C306-FFB2-43A6-9AA4-0DF302892D24}" srcOrd="1" destOrd="0" presId="urn:microsoft.com/office/officeart/2005/8/layout/hierarchy2"/>
    <dgm:cxn modelId="{3D4C28A3-BB37-443E-909F-A04F5178DB00}" type="presParOf" srcId="{E281C306-FFB2-43A6-9AA4-0DF302892D24}" destId="{C9616D47-25B5-40FE-9B93-9CDE331CB9BE}" srcOrd="0" destOrd="0" presId="urn:microsoft.com/office/officeart/2005/8/layout/hierarchy2"/>
    <dgm:cxn modelId="{EF760C96-6FF2-4A02-B069-19AC067C01E3}" type="presParOf" srcId="{E281C306-FFB2-43A6-9AA4-0DF302892D24}" destId="{B6D55E51-A094-403C-9119-F53909A51D2F}" srcOrd="1" destOrd="0" presId="urn:microsoft.com/office/officeart/2005/8/layout/hierarchy2"/>
    <dgm:cxn modelId="{2333F8EA-F8E0-45F3-8B45-AD2ECC224501}" type="presParOf" srcId="{B6D55E51-A094-403C-9119-F53909A51D2F}" destId="{E5192701-E029-495C-95A3-1E09BB9F7313}" srcOrd="0" destOrd="0" presId="urn:microsoft.com/office/officeart/2005/8/layout/hierarchy2"/>
    <dgm:cxn modelId="{0C1519B3-D284-4218-9818-C400B66A8DE5}" type="presParOf" srcId="{E5192701-E029-495C-95A3-1E09BB9F7313}" destId="{55F3ECC6-813B-4716-BD40-07E8DCEFDF7C}" srcOrd="0" destOrd="0" presId="urn:microsoft.com/office/officeart/2005/8/layout/hierarchy2"/>
    <dgm:cxn modelId="{C5A0165A-7E10-45A3-815A-E666C0D24494}" type="presParOf" srcId="{B6D55E51-A094-403C-9119-F53909A51D2F}" destId="{C06FB823-0955-4AE1-8794-203D62D77358}" srcOrd="1" destOrd="0" presId="urn:microsoft.com/office/officeart/2005/8/layout/hierarchy2"/>
    <dgm:cxn modelId="{C2C324D8-BFB5-4CE5-8434-EFD5EA148BD5}" type="presParOf" srcId="{C06FB823-0955-4AE1-8794-203D62D77358}" destId="{21B000A5-22D7-4FAF-940D-211726364EAD}" srcOrd="0" destOrd="0" presId="urn:microsoft.com/office/officeart/2005/8/layout/hierarchy2"/>
    <dgm:cxn modelId="{210D6863-FE71-4FBE-AE6C-401E9197E8A1}" type="presParOf" srcId="{C06FB823-0955-4AE1-8794-203D62D77358}" destId="{9A872DE1-ABDC-47C1-A078-85DE6869B8FA}" srcOrd="1" destOrd="0" presId="urn:microsoft.com/office/officeart/2005/8/layout/hierarchy2"/>
    <dgm:cxn modelId="{B2926A0B-5CB6-4668-A63D-162D0CEFE9B9}" type="presParOf" srcId="{C2164C2F-145E-4E8E-B30A-A34F39CD8812}" destId="{79D0992B-38FD-4E35-8E0D-05CDA0804377}" srcOrd="2" destOrd="0" presId="urn:microsoft.com/office/officeart/2005/8/layout/hierarchy2"/>
    <dgm:cxn modelId="{C0B60843-1FF5-4EAA-A2B3-BE20155886C8}" type="presParOf" srcId="{79D0992B-38FD-4E35-8E0D-05CDA0804377}" destId="{660EDD2D-1455-4005-BDCF-DA4D9EE885A6}" srcOrd="0" destOrd="0" presId="urn:microsoft.com/office/officeart/2005/8/layout/hierarchy2"/>
    <dgm:cxn modelId="{D3017C33-D446-4108-917E-0DCAB9D98C99}" type="presParOf" srcId="{C2164C2F-145E-4E8E-B30A-A34F39CD8812}" destId="{4E07C2CF-0A89-450F-B9C5-97B1757F5903}" srcOrd="3" destOrd="0" presId="urn:microsoft.com/office/officeart/2005/8/layout/hierarchy2"/>
    <dgm:cxn modelId="{6E8E90EF-3156-4E38-BF71-0AC9D4A1AA23}" type="presParOf" srcId="{4E07C2CF-0A89-450F-B9C5-97B1757F5903}" destId="{E95EBB1D-7943-457A-B0CD-710F71FC1C3A}" srcOrd="0" destOrd="0" presId="urn:microsoft.com/office/officeart/2005/8/layout/hierarchy2"/>
    <dgm:cxn modelId="{FC83C34B-F69D-4B9A-989E-0435843477FD}" type="presParOf" srcId="{4E07C2CF-0A89-450F-B9C5-97B1757F5903}" destId="{B4C92428-F6AA-4CA6-940F-7596610F0E57}" srcOrd="1" destOrd="0" presId="urn:microsoft.com/office/officeart/2005/8/layout/hierarchy2"/>
    <dgm:cxn modelId="{E3F7C56A-F4D1-44EB-B171-E41F5B167B89}" type="presParOf" srcId="{B4C92428-F6AA-4CA6-940F-7596610F0E57}" destId="{609E62DF-FE56-4E39-8437-D4150DFCF7A2}" srcOrd="0" destOrd="0" presId="urn:microsoft.com/office/officeart/2005/8/layout/hierarchy2"/>
    <dgm:cxn modelId="{705D4EB8-6320-4332-AD59-7F58B27310C1}" type="presParOf" srcId="{609E62DF-FE56-4E39-8437-D4150DFCF7A2}" destId="{8B63E6CF-3650-44EF-8B43-F505F9C9DE83}" srcOrd="0" destOrd="0" presId="urn:microsoft.com/office/officeart/2005/8/layout/hierarchy2"/>
    <dgm:cxn modelId="{2E6E30FB-6B05-4713-868B-8EA090C8C65A}" type="presParOf" srcId="{B4C92428-F6AA-4CA6-940F-7596610F0E57}" destId="{66E2BE49-9DC0-42CF-BFE7-BCC88F7285A2}" srcOrd="1" destOrd="0" presId="urn:microsoft.com/office/officeart/2005/8/layout/hierarchy2"/>
    <dgm:cxn modelId="{64CA49E9-15C8-49DB-B557-714B264B11B3}" type="presParOf" srcId="{66E2BE49-9DC0-42CF-BFE7-BCC88F7285A2}" destId="{81D6BC81-80F8-4072-BA10-40ECB5C9DEFB}" srcOrd="0" destOrd="0" presId="urn:microsoft.com/office/officeart/2005/8/layout/hierarchy2"/>
    <dgm:cxn modelId="{2B685A40-0F2B-496A-871E-47CF7A84140F}" type="presParOf" srcId="{66E2BE49-9DC0-42CF-BFE7-BCC88F7285A2}" destId="{A2B756B4-8E49-4898-BBD8-BA1D826F670E}" srcOrd="1" destOrd="0" presId="urn:microsoft.com/office/officeart/2005/8/layout/hierarchy2"/>
    <dgm:cxn modelId="{F9913CF4-B3D8-4BE2-A652-0821934579FC}" type="presParOf" srcId="{A2B756B4-8E49-4898-BBD8-BA1D826F670E}" destId="{FD0E339C-D6F7-40AE-87E8-A1AA46E6167A}" srcOrd="0" destOrd="0" presId="urn:microsoft.com/office/officeart/2005/8/layout/hierarchy2"/>
    <dgm:cxn modelId="{46F1D60F-9DAB-404A-991E-617DA0B94A71}" type="presParOf" srcId="{FD0E339C-D6F7-40AE-87E8-A1AA46E6167A}" destId="{1EE2A7F4-6A5E-4F10-AFA3-C1F328D1ABE3}" srcOrd="0" destOrd="0" presId="urn:microsoft.com/office/officeart/2005/8/layout/hierarchy2"/>
    <dgm:cxn modelId="{C0F63C59-6711-418D-AE7B-D3FA48453195}" type="presParOf" srcId="{A2B756B4-8E49-4898-BBD8-BA1D826F670E}" destId="{1C18FC82-43D6-430A-8E04-55A6D95835D1}" srcOrd="1" destOrd="0" presId="urn:microsoft.com/office/officeart/2005/8/layout/hierarchy2"/>
    <dgm:cxn modelId="{3E40416A-E503-40AA-A557-00EA11F9D29A}" type="presParOf" srcId="{1C18FC82-43D6-430A-8E04-55A6D95835D1}" destId="{0C5C8AC5-2F1F-4F1F-A9FE-695330DF65F9}" srcOrd="0" destOrd="0" presId="urn:microsoft.com/office/officeart/2005/8/layout/hierarchy2"/>
    <dgm:cxn modelId="{D7F196E7-41AA-4460-BE45-7ED2BC512B7E}" type="presParOf" srcId="{1C18FC82-43D6-430A-8E04-55A6D95835D1}" destId="{D0848FE0-AEA5-4467-88FB-565D745F9EC0}" srcOrd="1" destOrd="0" presId="urn:microsoft.com/office/officeart/2005/8/layout/hierarchy2"/>
    <dgm:cxn modelId="{2DA6EA8C-3B46-47CD-B775-7CC23BD226CD}" type="presParOf" srcId="{C2164C2F-145E-4E8E-B30A-A34F39CD8812}" destId="{69C290B0-341D-4320-AD37-A715657FDA81}" srcOrd="4" destOrd="0" presId="urn:microsoft.com/office/officeart/2005/8/layout/hierarchy2"/>
    <dgm:cxn modelId="{EE4DD3E4-BAE6-4186-9480-EDF4EF3D9D93}" type="presParOf" srcId="{69C290B0-341D-4320-AD37-A715657FDA81}" destId="{8B190870-19E6-4148-8924-8842219BC831}" srcOrd="0" destOrd="0" presId="urn:microsoft.com/office/officeart/2005/8/layout/hierarchy2"/>
    <dgm:cxn modelId="{A7FAE723-8172-44C3-8F83-F85AA37DD979}" type="presParOf" srcId="{C2164C2F-145E-4E8E-B30A-A34F39CD8812}" destId="{D1F4557F-7CAB-4781-9415-8AB62A2D7456}" srcOrd="5" destOrd="0" presId="urn:microsoft.com/office/officeart/2005/8/layout/hierarchy2"/>
    <dgm:cxn modelId="{1102FB07-8F36-4B80-B364-4D2AA77B22F2}" type="presParOf" srcId="{D1F4557F-7CAB-4781-9415-8AB62A2D7456}" destId="{00AF4283-C21F-4AAF-9E97-E1BEBA7F4819}" srcOrd="0" destOrd="0" presId="urn:microsoft.com/office/officeart/2005/8/layout/hierarchy2"/>
    <dgm:cxn modelId="{076D37F9-5E52-446C-A8F2-0277D54A4B91}" type="presParOf" srcId="{D1F4557F-7CAB-4781-9415-8AB62A2D7456}" destId="{4DA7D76C-5D8B-4344-A0F8-13595A442C4D}" srcOrd="1" destOrd="0" presId="urn:microsoft.com/office/officeart/2005/8/layout/hierarchy2"/>
    <dgm:cxn modelId="{0204ABE4-4BAF-4F7D-8F1F-DD6C8199E1F6}" type="presParOf" srcId="{4DA7D76C-5D8B-4344-A0F8-13595A442C4D}" destId="{1267A27F-B51F-48D1-8E0B-95625FF95C1A}" srcOrd="0" destOrd="0" presId="urn:microsoft.com/office/officeart/2005/8/layout/hierarchy2"/>
    <dgm:cxn modelId="{26567C0C-8873-4DBC-B919-DCD779247E2C}" type="presParOf" srcId="{1267A27F-B51F-48D1-8E0B-95625FF95C1A}" destId="{94FA7A27-ECA6-46F1-BC6F-16FDDCD4A857}" srcOrd="0" destOrd="0" presId="urn:microsoft.com/office/officeart/2005/8/layout/hierarchy2"/>
    <dgm:cxn modelId="{B069251F-D2D0-4722-8C7E-70C711CDEAAA}" type="presParOf" srcId="{4DA7D76C-5D8B-4344-A0F8-13595A442C4D}" destId="{A309A1DA-1F61-4ED1-8939-91BF40D107DD}" srcOrd="1" destOrd="0" presId="urn:microsoft.com/office/officeart/2005/8/layout/hierarchy2"/>
    <dgm:cxn modelId="{231CB449-98E4-469B-BB5E-FC81942D2F2F}" type="presParOf" srcId="{A309A1DA-1F61-4ED1-8939-91BF40D107DD}" destId="{3ADF534C-C84D-41F7-AC52-30F4BD6F9357}" srcOrd="0" destOrd="0" presId="urn:microsoft.com/office/officeart/2005/8/layout/hierarchy2"/>
    <dgm:cxn modelId="{F6AF3F24-CD21-468F-9C65-1ED87DA66FD9}" type="presParOf" srcId="{A309A1DA-1F61-4ED1-8939-91BF40D107DD}" destId="{664EA6F9-E368-44C0-A15C-9345008418F8}" srcOrd="1" destOrd="0" presId="urn:microsoft.com/office/officeart/2005/8/layout/hierarchy2"/>
    <dgm:cxn modelId="{B88D5799-1EC5-4B0B-B584-410FA6562C25}" type="presParOf" srcId="{664EA6F9-E368-44C0-A15C-9345008418F8}" destId="{9B82EFAC-4558-445A-BBC4-A3D0650752D5}" srcOrd="0" destOrd="0" presId="urn:microsoft.com/office/officeart/2005/8/layout/hierarchy2"/>
    <dgm:cxn modelId="{90BC07E3-38A0-4DB9-94B4-F9AB3A13E53F}" type="presParOf" srcId="{9B82EFAC-4558-445A-BBC4-A3D0650752D5}" destId="{0C28DF42-9BF4-4B52-9BEF-4FE53912DCFE}" srcOrd="0" destOrd="0" presId="urn:microsoft.com/office/officeart/2005/8/layout/hierarchy2"/>
    <dgm:cxn modelId="{A43AE5CD-9FAE-4FC4-A62E-17BF2B2E2239}" type="presParOf" srcId="{664EA6F9-E368-44C0-A15C-9345008418F8}" destId="{58EC9382-4E89-4642-8BB9-F1BC05EBF091}" srcOrd="1" destOrd="0" presId="urn:microsoft.com/office/officeart/2005/8/layout/hierarchy2"/>
    <dgm:cxn modelId="{E62FCA4F-4AE6-4FF3-ADC9-89C496EFAF2A}" type="presParOf" srcId="{58EC9382-4E89-4642-8BB9-F1BC05EBF091}" destId="{AC37B47B-1C72-48E9-8971-AB9C47B5FB59}" srcOrd="0" destOrd="0" presId="urn:microsoft.com/office/officeart/2005/8/layout/hierarchy2"/>
    <dgm:cxn modelId="{1D0C5881-399A-44D1-8801-91A0EDA746FE}" type="presParOf" srcId="{58EC9382-4E89-4642-8BB9-F1BC05EBF091}" destId="{1DB76082-5F30-483C-B40E-302BA44B199A}" srcOrd="1" destOrd="0" presId="urn:microsoft.com/office/officeart/2005/8/layout/hierarchy2"/>
    <dgm:cxn modelId="{4FDA87D5-254A-461B-BD06-72CA0B43D133}" type="presParOf" srcId="{C2164C2F-145E-4E8E-B30A-A34F39CD8812}" destId="{F1FD2C94-522A-4EDE-824B-11609937E173}" srcOrd="6" destOrd="0" presId="urn:microsoft.com/office/officeart/2005/8/layout/hierarchy2"/>
    <dgm:cxn modelId="{C9629222-449E-4ADF-B3DC-51D0A8C6A67F}" type="presParOf" srcId="{F1FD2C94-522A-4EDE-824B-11609937E173}" destId="{1F1F9FAB-F922-415D-9A43-865E9D99685D}" srcOrd="0" destOrd="0" presId="urn:microsoft.com/office/officeart/2005/8/layout/hierarchy2"/>
    <dgm:cxn modelId="{1852D5C4-87B9-49B9-B36A-D42007ECEA6B}" type="presParOf" srcId="{C2164C2F-145E-4E8E-B30A-A34F39CD8812}" destId="{240167A1-1021-4DC6-8F1E-9FE679B17F78}" srcOrd="7" destOrd="0" presId="urn:microsoft.com/office/officeart/2005/8/layout/hierarchy2"/>
    <dgm:cxn modelId="{4B245A82-E299-414C-BA37-3F0DF1384BD0}" type="presParOf" srcId="{240167A1-1021-4DC6-8F1E-9FE679B17F78}" destId="{2EC48E6B-4087-482F-BC61-ED0A8B153824}" srcOrd="0" destOrd="0" presId="urn:microsoft.com/office/officeart/2005/8/layout/hierarchy2"/>
    <dgm:cxn modelId="{D407BEAF-FB0B-4066-9362-626C401E8E26}" type="presParOf" srcId="{240167A1-1021-4DC6-8F1E-9FE679B17F78}" destId="{25E7E357-9593-494F-AC0E-B1B25CCD7BA9}" srcOrd="1" destOrd="0" presId="urn:microsoft.com/office/officeart/2005/8/layout/hierarchy2"/>
    <dgm:cxn modelId="{48654F50-A4C5-4A06-931E-1FEE59D20CE2}" type="presParOf" srcId="{25E7E357-9593-494F-AC0E-B1B25CCD7BA9}" destId="{9221D4C1-0751-450B-BA3B-C2E0890A6F58}" srcOrd="0" destOrd="0" presId="urn:microsoft.com/office/officeart/2005/8/layout/hierarchy2"/>
    <dgm:cxn modelId="{3E84F782-6006-45E6-A5D1-EA9BAAD4230B}" type="presParOf" srcId="{9221D4C1-0751-450B-BA3B-C2E0890A6F58}" destId="{5AF82AD0-72F6-44F8-BCE2-13F6B9E4788F}" srcOrd="0" destOrd="0" presId="urn:microsoft.com/office/officeart/2005/8/layout/hierarchy2"/>
    <dgm:cxn modelId="{6CE57982-C46C-4539-8FF5-9B12E4FFF089}" type="presParOf" srcId="{25E7E357-9593-494F-AC0E-B1B25CCD7BA9}" destId="{55A9D024-6D80-42BF-BDEC-51B445397E20}" srcOrd="1" destOrd="0" presId="urn:microsoft.com/office/officeart/2005/8/layout/hierarchy2"/>
    <dgm:cxn modelId="{74989A60-DA60-4DFD-BBB3-3F10C36634E8}" type="presParOf" srcId="{55A9D024-6D80-42BF-BDEC-51B445397E20}" destId="{541FDA38-A90D-4C08-9F78-424519925E4D}" srcOrd="0" destOrd="0" presId="urn:microsoft.com/office/officeart/2005/8/layout/hierarchy2"/>
    <dgm:cxn modelId="{80AE6435-5C53-43D7-89F4-1524AC063EEB}" type="presParOf" srcId="{55A9D024-6D80-42BF-BDEC-51B445397E20}" destId="{66738166-32BF-47E8-A203-86B577044354}" srcOrd="1" destOrd="0" presId="urn:microsoft.com/office/officeart/2005/8/layout/hierarchy2"/>
    <dgm:cxn modelId="{70A6146F-A5C0-42BE-B5FB-D837BFABAE60}" type="presParOf" srcId="{66738166-32BF-47E8-A203-86B577044354}" destId="{8F9D4305-4740-49BF-A6B7-FD0EA733F9CB}" srcOrd="0" destOrd="0" presId="urn:microsoft.com/office/officeart/2005/8/layout/hierarchy2"/>
    <dgm:cxn modelId="{B8EC3CFE-8CEE-46B9-B50E-3952658585E7}" type="presParOf" srcId="{8F9D4305-4740-49BF-A6B7-FD0EA733F9CB}" destId="{9A1553EB-F8DF-4828-8C02-57622E11DFB6}" srcOrd="0" destOrd="0" presId="urn:microsoft.com/office/officeart/2005/8/layout/hierarchy2"/>
    <dgm:cxn modelId="{76912919-286C-4E24-B592-E753F4E23FB0}" type="presParOf" srcId="{66738166-32BF-47E8-A203-86B577044354}" destId="{AFB065CB-3FA1-46E7-A641-E730209F4EF5}" srcOrd="1" destOrd="0" presId="urn:microsoft.com/office/officeart/2005/8/layout/hierarchy2"/>
    <dgm:cxn modelId="{C73092B7-3B63-4863-9E6E-80F482555DA7}" type="presParOf" srcId="{AFB065CB-3FA1-46E7-A641-E730209F4EF5}" destId="{EF11E34A-B255-41B7-A143-51D9F0726293}" srcOrd="0" destOrd="0" presId="urn:microsoft.com/office/officeart/2005/8/layout/hierarchy2"/>
    <dgm:cxn modelId="{02A9850D-7902-44D8-97F3-73C8F380E200}" type="presParOf" srcId="{AFB065CB-3FA1-46E7-A641-E730209F4EF5}" destId="{C3943999-4FDA-4E5E-B5FC-71656A110A53}" srcOrd="1" destOrd="0" presId="urn:microsoft.com/office/officeart/2005/8/layout/hierarchy2"/>
    <dgm:cxn modelId="{2540A72C-A813-48FD-924B-A28C5FBAB2A8}" type="presParOf" srcId="{86AACBB4-5A07-4664-BB3C-72243A5EAE7F}" destId="{00AA13B0-1E31-4B32-99CB-2B756B7252AE}" srcOrd="2" destOrd="0" presId="urn:microsoft.com/office/officeart/2005/8/layout/hierarchy2"/>
    <dgm:cxn modelId="{6380EB52-2BC8-4D32-9AE6-E074391D3682}" type="presParOf" srcId="{00AA13B0-1E31-4B32-99CB-2B756B7252AE}" destId="{FABEF49E-BB43-41DC-B927-7E9D02347BC3}" srcOrd="0" destOrd="0" presId="urn:microsoft.com/office/officeart/2005/8/layout/hierarchy2"/>
    <dgm:cxn modelId="{1436A3AC-4848-43A1-9C3F-ABCDDE66FA3B}" type="presParOf" srcId="{86AACBB4-5A07-4664-BB3C-72243A5EAE7F}" destId="{7F2651DB-A51D-461C-9D74-24EA4ADFD0EC}" srcOrd="3" destOrd="0" presId="urn:microsoft.com/office/officeart/2005/8/layout/hierarchy2"/>
    <dgm:cxn modelId="{FDB8DBAC-57B3-4895-8BB5-E8A3D2155A08}" type="presParOf" srcId="{7F2651DB-A51D-461C-9D74-24EA4ADFD0EC}" destId="{AF5E0FC4-D4A3-44EB-AB2E-33C206259B77}" srcOrd="0" destOrd="0" presId="urn:microsoft.com/office/officeart/2005/8/layout/hierarchy2"/>
    <dgm:cxn modelId="{AB2E40AE-F30D-43D5-BCF3-CA6464EA6B69}" type="presParOf" srcId="{7F2651DB-A51D-461C-9D74-24EA4ADFD0EC}" destId="{F6ABE834-450F-4622-BBAE-F4F49F6AF5F0}" srcOrd="1" destOrd="0" presId="urn:microsoft.com/office/officeart/2005/8/layout/hierarchy2"/>
    <dgm:cxn modelId="{5C113839-84A9-407B-B59E-5F5D1F6D208A}" type="presParOf" srcId="{F6ABE834-450F-4622-BBAE-F4F49F6AF5F0}" destId="{D0FE00BB-2884-49F7-AA11-68BC1FD09914}" srcOrd="0" destOrd="0" presId="urn:microsoft.com/office/officeart/2005/8/layout/hierarchy2"/>
    <dgm:cxn modelId="{CDA76102-2ECC-4B31-9C0A-DBBBC820C585}" type="presParOf" srcId="{D0FE00BB-2884-49F7-AA11-68BC1FD09914}" destId="{A2AAB6D0-3287-478E-A3A9-40BD24447CD5}" srcOrd="0" destOrd="0" presId="urn:microsoft.com/office/officeart/2005/8/layout/hierarchy2"/>
    <dgm:cxn modelId="{5320D4DE-C744-4B93-8CE8-2EE6AAF789E9}" type="presParOf" srcId="{F6ABE834-450F-4622-BBAE-F4F49F6AF5F0}" destId="{B8B5E12F-277B-47F0-A19B-44F03BF086BF}" srcOrd="1" destOrd="0" presId="urn:microsoft.com/office/officeart/2005/8/layout/hierarchy2"/>
    <dgm:cxn modelId="{62699A94-54E4-4157-A359-E33C2E1EE166}" type="presParOf" srcId="{B8B5E12F-277B-47F0-A19B-44F03BF086BF}" destId="{0CA395E9-67F2-4FAE-B2AF-5B97B973F6BE}" srcOrd="0" destOrd="0" presId="urn:microsoft.com/office/officeart/2005/8/layout/hierarchy2"/>
    <dgm:cxn modelId="{8E458262-9308-44DB-B7D2-277E8C871ED1}" type="presParOf" srcId="{B8B5E12F-277B-47F0-A19B-44F03BF086BF}" destId="{9C7B6050-B9E2-40E1-8F8B-23563BAD0A1D}" srcOrd="1" destOrd="0" presId="urn:microsoft.com/office/officeart/2005/8/layout/hierarchy2"/>
    <dgm:cxn modelId="{847A111E-71DF-443B-8C62-F7CCF5ABC56D}" type="presParOf" srcId="{9C7B6050-B9E2-40E1-8F8B-23563BAD0A1D}" destId="{EA825878-C3CD-44CD-9226-0D21913BB475}" srcOrd="0" destOrd="0" presId="urn:microsoft.com/office/officeart/2005/8/layout/hierarchy2"/>
    <dgm:cxn modelId="{D64C2963-3F00-458E-BFB1-29D9856E8311}" type="presParOf" srcId="{EA825878-C3CD-44CD-9226-0D21913BB475}" destId="{FD8E9590-C094-44A1-BA31-AC4B40678700}" srcOrd="0" destOrd="0" presId="urn:microsoft.com/office/officeart/2005/8/layout/hierarchy2"/>
    <dgm:cxn modelId="{E5214932-F8BB-4458-8A37-4527043E21D1}" type="presParOf" srcId="{9C7B6050-B9E2-40E1-8F8B-23563BAD0A1D}" destId="{0231262E-6416-43C7-9E79-36E150483534}" srcOrd="1" destOrd="0" presId="urn:microsoft.com/office/officeart/2005/8/layout/hierarchy2"/>
    <dgm:cxn modelId="{C5C7A5D1-879B-4EC3-943C-189A38B61A2E}" type="presParOf" srcId="{0231262E-6416-43C7-9E79-36E150483534}" destId="{BA833206-F8A9-46EC-9863-C396AD1DC565}" srcOrd="0" destOrd="0" presId="urn:microsoft.com/office/officeart/2005/8/layout/hierarchy2"/>
    <dgm:cxn modelId="{60CCEA64-5604-4A5A-B290-348FA13C06BC}" type="presParOf" srcId="{0231262E-6416-43C7-9E79-36E150483534}" destId="{8076AB4A-55F2-41EF-84AF-111C29E7123F}" srcOrd="1" destOrd="0" presId="urn:microsoft.com/office/officeart/2005/8/layout/hierarchy2"/>
    <dgm:cxn modelId="{6FCC8FE4-6724-45AA-B816-B2808BF33791}" type="presParOf" srcId="{8076AB4A-55F2-41EF-84AF-111C29E7123F}" destId="{5E685FD4-A3D4-4880-B7C5-592AFE52B811}" srcOrd="0" destOrd="0" presId="urn:microsoft.com/office/officeart/2005/8/layout/hierarchy2"/>
    <dgm:cxn modelId="{91BBA1D8-6750-44CA-94BF-8CAB82C73AE0}" type="presParOf" srcId="{5E685FD4-A3D4-4880-B7C5-592AFE52B811}" destId="{5E7224A8-4544-4E41-AD22-8FA9EF422604}" srcOrd="0" destOrd="0" presId="urn:microsoft.com/office/officeart/2005/8/layout/hierarchy2"/>
    <dgm:cxn modelId="{52A85AF2-D349-447A-8445-DC8329CCBF86}" type="presParOf" srcId="{8076AB4A-55F2-41EF-84AF-111C29E7123F}" destId="{31F9A9A8-C512-4793-8E27-E61A1C077A1F}" srcOrd="1" destOrd="0" presId="urn:microsoft.com/office/officeart/2005/8/layout/hierarchy2"/>
    <dgm:cxn modelId="{6415E969-2467-44FC-BEC6-FEDBC04A6E0A}" type="presParOf" srcId="{31F9A9A8-C512-4793-8E27-E61A1C077A1F}" destId="{8920F744-6694-4302-AA44-82E4B512FEBD}" srcOrd="0" destOrd="0" presId="urn:microsoft.com/office/officeart/2005/8/layout/hierarchy2"/>
    <dgm:cxn modelId="{303C35C1-A41A-4BC1-A3E3-5E1B42D88168}" type="presParOf" srcId="{31F9A9A8-C512-4793-8E27-E61A1C077A1F}" destId="{DD04E987-63F0-4E39-B036-81B903E2AFD8}" srcOrd="1" destOrd="0" presId="urn:microsoft.com/office/officeart/2005/8/layout/hierarchy2"/>
    <dgm:cxn modelId="{3E2D2225-B5F5-482E-BB2C-F49B27897382}" type="presParOf" srcId="{F6ABE834-450F-4622-BBAE-F4F49F6AF5F0}" destId="{1C59B634-932A-45AD-90BB-04D5D34763CA}" srcOrd="2" destOrd="0" presId="urn:microsoft.com/office/officeart/2005/8/layout/hierarchy2"/>
    <dgm:cxn modelId="{70988C69-105E-493F-8AB7-B82F9BA64FD1}" type="presParOf" srcId="{1C59B634-932A-45AD-90BB-04D5D34763CA}" destId="{A019ABF3-CC83-4BEB-A7DC-09F6BC4A33E9}" srcOrd="0" destOrd="0" presId="urn:microsoft.com/office/officeart/2005/8/layout/hierarchy2"/>
    <dgm:cxn modelId="{92F0B68A-355F-4FD6-8ECA-D8F98114AAF5}" type="presParOf" srcId="{F6ABE834-450F-4622-BBAE-F4F49F6AF5F0}" destId="{81292677-40C2-4C21-8B72-C87B1A05E8E4}" srcOrd="3" destOrd="0" presId="urn:microsoft.com/office/officeart/2005/8/layout/hierarchy2"/>
    <dgm:cxn modelId="{62CE8B6B-06D5-49CE-8EA9-FBCD703731BB}" type="presParOf" srcId="{81292677-40C2-4C21-8B72-C87B1A05E8E4}" destId="{DCDBB2EF-83EB-4C99-800E-66474C8F5709}" srcOrd="0" destOrd="0" presId="urn:microsoft.com/office/officeart/2005/8/layout/hierarchy2"/>
    <dgm:cxn modelId="{B609E5A4-6C54-4815-9212-4F3CDB27EF8D}" type="presParOf" srcId="{81292677-40C2-4C21-8B72-C87B1A05E8E4}" destId="{016EB678-539D-4623-94D8-E7D7E69AD815}" srcOrd="1" destOrd="0" presId="urn:microsoft.com/office/officeart/2005/8/layout/hierarchy2"/>
    <dgm:cxn modelId="{8C700AC8-4735-4F4C-AABA-D8DF709B3288}" type="presParOf" srcId="{016EB678-539D-4623-94D8-E7D7E69AD815}" destId="{EC064187-D478-4479-8317-1A4A24BC7F8A}" srcOrd="0" destOrd="0" presId="urn:microsoft.com/office/officeart/2005/8/layout/hierarchy2"/>
    <dgm:cxn modelId="{13E916CF-728F-4025-AEB3-9C643E3FEF04}" type="presParOf" srcId="{EC064187-D478-4479-8317-1A4A24BC7F8A}" destId="{0D390607-DCCA-4E88-9531-CD4B2D2829D7}" srcOrd="0" destOrd="0" presId="urn:microsoft.com/office/officeart/2005/8/layout/hierarchy2"/>
    <dgm:cxn modelId="{1D7F2486-EA14-47C6-907A-348A09E24B14}" type="presParOf" srcId="{016EB678-539D-4623-94D8-E7D7E69AD815}" destId="{A90D3889-8797-48EA-90A8-30734F863A66}" srcOrd="1" destOrd="0" presId="urn:microsoft.com/office/officeart/2005/8/layout/hierarchy2"/>
    <dgm:cxn modelId="{2B6BDC1F-FFC5-4B56-8539-0CBA623EB1F0}" type="presParOf" srcId="{A90D3889-8797-48EA-90A8-30734F863A66}" destId="{54B3AC38-D9D9-4186-A9E5-A874D33ED168}" srcOrd="0" destOrd="0" presId="urn:microsoft.com/office/officeart/2005/8/layout/hierarchy2"/>
    <dgm:cxn modelId="{24C8AC0F-C8A2-4AC5-A4A5-DBF52D731924}" type="presParOf" srcId="{A90D3889-8797-48EA-90A8-30734F863A66}" destId="{F51C06FE-2AA8-449C-A917-3329BADC7FD4}" srcOrd="1" destOrd="0" presId="urn:microsoft.com/office/officeart/2005/8/layout/hierarchy2"/>
    <dgm:cxn modelId="{0DA31E5A-7B99-4118-9CFE-52E75581B3ED}" type="presParOf" srcId="{F51C06FE-2AA8-449C-A917-3329BADC7FD4}" destId="{FEB2B3F2-0A51-4C44-941D-32859A439A93}" srcOrd="0" destOrd="0" presId="urn:microsoft.com/office/officeart/2005/8/layout/hierarchy2"/>
    <dgm:cxn modelId="{AE3A48F4-EEC6-40BB-A45C-90D983411FCD}" type="presParOf" srcId="{FEB2B3F2-0A51-4C44-941D-32859A439A93}" destId="{1CE135E7-C639-4DBA-935E-5891037E2850}" srcOrd="0" destOrd="0" presId="urn:microsoft.com/office/officeart/2005/8/layout/hierarchy2"/>
    <dgm:cxn modelId="{AD34BA55-1857-4257-890C-7798170FA9C5}" type="presParOf" srcId="{F51C06FE-2AA8-449C-A917-3329BADC7FD4}" destId="{7694AC6B-38FC-4D8C-9C78-2252F2B730BC}" srcOrd="1" destOrd="0" presId="urn:microsoft.com/office/officeart/2005/8/layout/hierarchy2"/>
    <dgm:cxn modelId="{7B6943F8-47BD-4425-A0C0-9560041F12B4}" type="presParOf" srcId="{7694AC6B-38FC-4D8C-9C78-2252F2B730BC}" destId="{E1E14EF8-328B-44C9-8044-45FE8218730E}" srcOrd="0" destOrd="0" presId="urn:microsoft.com/office/officeart/2005/8/layout/hierarchy2"/>
    <dgm:cxn modelId="{E71B7D34-4BA7-4B8A-8ED6-693B8D3DC53B}" type="presParOf" srcId="{7694AC6B-38FC-4D8C-9C78-2252F2B730BC}" destId="{999CA0C5-BB8C-4FA2-AD84-22AC2D8CC28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D393-2059-4478-A817-2D2F6B3DD82D}">
      <dsp:nvSpPr>
        <dsp:cNvPr id="0" name=""/>
        <dsp:cNvSpPr/>
      </dsp:nvSpPr>
      <dsp:spPr>
        <a:xfrm>
          <a:off x="3783" y="1969301"/>
          <a:ext cx="2127455" cy="1063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4 SEZIONI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INGRESSO ORE 8.15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USCITA  ORE 16.15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34939" y="2000457"/>
        <a:ext cx="2065143" cy="1001415"/>
      </dsp:txXfrm>
    </dsp:sp>
    <dsp:sp modelId="{2015A4C5-3465-4092-B215-6B666E8DFCF0}">
      <dsp:nvSpPr>
        <dsp:cNvPr id="0" name=""/>
        <dsp:cNvSpPr/>
      </dsp:nvSpPr>
      <dsp:spPr>
        <a:xfrm rot="19457599">
          <a:off x="2032736" y="2176205"/>
          <a:ext cx="1047987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1047987" y="1913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2530530" y="2169143"/>
        <a:ext cx="52399" cy="52399"/>
      </dsp:txXfrm>
    </dsp:sp>
    <dsp:sp modelId="{247E2472-12D1-4EC0-8CD8-07AF86BF5248}">
      <dsp:nvSpPr>
        <dsp:cNvPr id="0" name=""/>
        <dsp:cNvSpPr/>
      </dsp:nvSpPr>
      <dsp:spPr>
        <a:xfrm>
          <a:off x="2982221" y="1357657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1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2 </a:t>
          </a:r>
          <a:endParaRPr lang="it-IT" sz="1800" b="1" kern="1200" dirty="0"/>
        </a:p>
      </dsp:txBody>
      <dsp:txXfrm>
        <a:off x="3013377" y="1388813"/>
        <a:ext cx="2065143" cy="1001415"/>
      </dsp:txXfrm>
    </dsp:sp>
    <dsp:sp modelId="{61A45FCD-0D03-4C76-9694-8AB8A501D4B7}">
      <dsp:nvSpPr>
        <dsp:cNvPr id="0" name=""/>
        <dsp:cNvSpPr/>
      </dsp:nvSpPr>
      <dsp:spPr>
        <a:xfrm>
          <a:off x="5109677" y="1870383"/>
          <a:ext cx="850982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850982" y="1913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5513893" y="1868246"/>
        <a:ext cx="42549" cy="42549"/>
      </dsp:txXfrm>
    </dsp:sp>
    <dsp:sp modelId="{0FA27C2E-7355-4D9C-8A46-8E6FBE36F3C1}">
      <dsp:nvSpPr>
        <dsp:cNvPr id="0" name=""/>
        <dsp:cNvSpPr/>
      </dsp:nvSpPr>
      <dsp:spPr>
        <a:xfrm>
          <a:off x="5960659" y="1357657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ENTRATA PRINCIPALE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LATO DESTRO</a:t>
          </a:r>
          <a:endParaRPr lang="it-IT" sz="1800" b="1" kern="1200" dirty="0"/>
        </a:p>
      </dsp:txBody>
      <dsp:txXfrm>
        <a:off x="5991815" y="1388813"/>
        <a:ext cx="2065143" cy="1001415"/>
      </dsp:txXfrm>
    </dsp:sp>
    <dsp:sp modelId="{D0C59B51-2700-4078-916D-2400AB503C98}">
      <dsp:nvSpPr>
        <dsp:cNvPr id="0" name=""/>
        <dsp:cNvSpPr/>
      </dsp:nvSpPr>
      <dsp:spPr>
        <a:xfrm rot="2142401">
          <a:off x="2032736" y="2787848"/>
          <a:ext cx="1047987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1047987" y="1913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2530530" y="2780787"/>
        <a:ext cx="52399" cy="52399"/>
      </dsp:txXfrm>
    </dsp:sp>
    <dsp:sp modelId="{DD6F33E3-D3DF-42F8-9565-4A29A9927E3E}">
      <dsp:nvSpPr>
        <dsp:cNvPr id="0" name=""/>
        <dsp:cNvSpPr/>
      </dsp:nvSpPr>
      <dsp:spPr>
        <a:xfrm>
          <a:off x="2982221" y="2580944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smtClean="0"/>
            <a:t>SEZIONE 3</a:t>
          </a:r>
          <a:endParaRPr lang="it-IT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4 </a:t>
          </a:r>
        </a:p>
      </dsp:txBody>
      <dsp:txXfrm>
        <a:off x="3013377" y="2612100"/>
        <a:ext cx="2065143" cy="1001415"/>
      </dsp:txXfrm>
    </dsp:sp>
    <dsp:sp modelId="{8FA55D70-366D-4FE5-9D42-9D4D40F70D9C}">
      <dsp:nvSpPr>
        <dsp:cNvPr id="0" name=""/>
        <dsp:cNvSpPr/>
      </dsp:nvSpPr>
      <dsp:spPr>
        <a:xfrm>
          <a:off x="5109677" y="3093670"/>
          <a:ext cx="850982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850982" y="1913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>
        <a:off x="5513893" y="3091533"/>
        <a:ext cx="42549" cy="42549"/>
      </dsp:txXfrm>
    </dsp:sp>
    <dsp:sp modelId="{5D6BB57F-B86B-4BA9-8927-D6503E7EEF70}">
      <dsp:nvSpPr>
        <dsp:cNvPr id="0" name=""/>
        <dsp:cNvSpPr/>
      </dsp:nvSpPr>
      <dsp:spPr>
        <a:xfrm>
          <a:off x="5960659" y="2580944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ENTRATA PRINCIPALE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LATO SINISTRO</a:t>
          </a:r>
          <a:endParaRPr lang="it-IT" sz="1800" b="1" kern="1200" dirty="0"/>
        </a:p>
      </dsp:txBody>
      <dsp:txXfrm>
        <a:off x="5991815" y="2612100"/>
        <a:ext cx="2065143" cy="100141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5988" y="2974200"/>
          <a:ext cx="1364111" cy="11572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8 classi – </a:t>
          </a:r>
          <a:r>
            <a:rPr lang="it-IT" sz="2000" b="1" kern="1200" dirty="0" smtClean="0">
              <a:solidFill>
                <a:srgbClr val="FF0000"/>
              </a:solidFill>
            </a:rPr>
            <a:t>orario USCITA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39884" y="3008096"/>
        <a:ext cx="1296319" cy="1089495"/>
      </dsp:txXfrm>
    </dsp:sp>
    <dsp:sp modelId="{D4B78972-3AB7-4A3C-833B-8AFC1A7FF8A2}">
      <dsp:nvSpPr>
        <dsp:cNvPr id="0" name=""/>
        <dsp:cNvSpPr/>
      </dsp:nvSpPr>
      <dsp:spPr>
        <a:xfrm rot="17231917">
          <a:off x="762603" y="2719329"/>
          <a:ext cx="1725067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1725067" y="954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1582010" y="2685751"/>
        <a:ext cx="86253" cy="86253"/>
      </dsp:txXfrm>
    </dsp:sp>
    <dsp:sp modelId="{582709A3-2640-428F-87FF-3B2FC8CD4747}">
      <dsp:nvSpPr>
        <dsp:cNvPr id="0" name=""/>
        <dsp:cNvSpPr/>
      </dsp:nvSpPr>
      <dsp:spPr>
        <a:xfrm>
          <a:off x="1880176" y="1586114"/>
          <a:ext cx="1275191" cy="6375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4 classi - </a:t>
          </a:r>
          <a:r>
            <a:rPr lang="it-IT" sz="1700" b="1" kern="1200" dirty="0" smtClean="0">
              <a:solidFill>
                <a:srgbClr val="FF0000"/>
              </a:solidFill>
            </a:rPr>
            <a:t>uscita ore 12.30</a:t>
          </a:r>
          <a:endParaRPr lang="it-IT" sz="1700" b="1" kern="1200" dirty="0">
            <a:solidFill>
              <a:srgbClr val="FF0000"/>
            </a:solidFill>
          </a:endParaRPr>
        </a:p>
      </dsp:txBody>
      <dsp:txXfrm>
        <a:off x="1898851" y="1604789"/>
        <a:ext cx="1237841" cy="600245"/>
      </dsp:txXfrm>
    </dsp:sp>
    <dsp:sp modelId="{7D8FC513-6C6C-422D-B9D3-FFFF6CD072BC}">
      <dsp:nvSpPr>
        <dsp:cNvPr id="0" name=""/>
        <dsp:cNvSpPr/>
      </dsp:nvSpPr>
      <dsp:spPr>
        <a:xfrm rot="17692822">
          <a:off x="2804218" y="1345437"/>
          <a:ext cx="1212375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1212375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380096" y="1324676"/>
        <a:ext cx="60618" cy="60618"/>
      </dsp:txXfrm>
    </dsp:sp>
    <dsp:sp modelId="{99F43B08-6AB6-40D6-B11A-1F9BF0CD8FD9}">
      <dsp:nvSpPr>
        <dsp:cNvPr id="0" name=""/>
        <dsp:cNvSpPr/>
      </dsp:nvSpPr>
      <dsp:spPr>
        <a:xfrm>
          <a:off x="3665444" y="532241"/>
          <a:ext cx="1439462" cy="54563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 A   </a:t>
          </a:r>
          <a:endParaRPr lang="it-IT" sz="1800" b="1" kern="1200" dirty="0"/>
        </a:p>
      </dsp:txBody>
      <dsp:txXfrm>
        <a:off x="3681425" y="548222"/>
        <a:ext cx="1407500" cy="513673"/>
      </dsp:txXfrm>
    </dsp:sp>
    <dsp:sp modelId="{B382EA92-784A-4039-888B-50279FD6F334}">
      <dsp:nvSpPr>
        <dsp:cNvPr id="0" name=""/>
        <dsp:cNvSpPr/>
      </dsp:nvSpPr>
      <dsp:spPr>
        <a:xfrm>
          <a:off x="5104906" y="795510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47193" y="792307"/>
        <a:ext cx="25503" cy="25503"/>
      </dsp:txXfrm>
    </dsp:sp>
    <dsp:sp modelId="{CD6B3977-A49E-4A38-BA93-9F4CF913A9C5}">
      <dsp:nvSpPr>
        <dsp:cNvPr id="0" name=""/>
        <dsp:cNvSpPr/>
      </dsp:nvSpPr>
      <dsp:spPr>
        <a:xfrm>
          <a:off x="5614983" y="486261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TERRA</a:t>
          </a:r>
          <a:endParaRPr lang="it-IT" sz="1600" b="1" kern="1200" dirty="0"/>
        </a:p>
      </dsp:txBody>
      <dsp:txXfrm>
        <a:off x="5633658" y="504936"/>
        <a:ext cx="1237841" cy="600245"/>
      </dsp:txXfrm>
    </dsp:sp>
    <dsp:sp modelId="{6A7B1D4C-A012-43E0-B83E-42C1F31E308A}">
      <dsp:nvSpPr>
        <dsp:cNvPr id="0" name=""/>
        <dsp:cNvSpPr/>
      </dsp:nvSpPr>
      <dsp:spPr>
        <a:xfrm>
          <a:off x="6890175" y="795510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32462" y="792307"/>
        <a:ext cx="25503" cy="25503"/>
      </dsp:txXfrm>
    </dsp:sp>
    <dsp:sp modelId="{BEC3406D-C478-44D6-860B-D320178BB8F3}">
      <dsp:nvSpPr>
        <dsp:cNvPr id="0" name=""/>
        <dsp:cNvSpPr/>
      </dsp:nvSpPr>
      <dsp:spPr>
        <a:xfrm>
          <a:off x="7400252" y="486261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PRINCIPALE</a:t>
          </a:r>
          <a:endParaRPr lang="it-IT" sz="1200" b="1" kern="1200" dirty="0"/>
        </a:p>
      </dsp:txBody>
      <dsp:txXfrm>
        <a:off x="7418927" y="504936"/>
        <a:ext cx="1237841" cy="600245"/>
      </dsp:txXfrm>
    </dsp:sp>
    <dsp:sp modelId="{B5BB6403-BD78-4E12-8C77-42FBE53D62FB}">
      <dsp:nvSpPr>
        <dsp:cNvPr id="0" name=""/>
        <dsp:cNvSpPr/>
      </dsp:nvSpPr>
      <dsp:spPr>
        <a:xfrm rot="19457599">
          <a:off x="3096325" y="1712054"/>
          <a:ext cx="628161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628161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394702" y="1705899"/>
        <a:ext cx="31408" cy="31408"/>
      </dsp:txXfrm>
    </dsp:sp>
    <dsp:sp modelId="{F9F6A974-6376-4E62-91B3-FDA52BF35E29}">
      <dsp:nvSpPr>
        <dsp:cNvPr id="0" name=""/>
        <dsp:cNvSpPr/>
      </dsp:nvSpPr>
      <dsp:spPr>
        <a:xfrm>
          <a:off x="3665444" y="1265477"/>
          <a:ext cx="1439462" cy="54563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 B</a:t>
          </a:r>
          <a:endParaRPr lang="it-IT" sz="1800" b="1" kern="1200" dirty="0"/>
        </a:p>
      </dsp:txBody>
      <dsp:txXfrm>
        <a:off x="3681425" y="1281458"/>
        <a:ext cx="1407500" cy="513673"/>
      </dsp:txXfrm>
    </dsp:sp>
    <dsp:sp modelId="{AE0E5ED6-14F1-4553-B107-2E9961BC4627}">
      <dsp:nvSpPr>
        <dsp:cNvPr id="0" name=""/>
        <dsp:cNvSpPr/>
      </dsp:nvSpPr>
      <dsp:spPr>
        <a:xfrm>
          <a:off x="5104906" y="1528745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47193" y="1525542"/>
        <a:ext cx="25503" cy="25503"/>
      </dsp:txXfrm>
    </dsp:sp>
    <dsp:sp modelId="{33B6912E-AEE5-4323-875A-2FBC6BC16DD5}">
      <dsp:nvSpPr>
        <dsp:cNvPr id="0" name=""/>
        <dsp:cNvSpPr/>
      </dsp:nvSpPr>
      <dsp:spPr>
        <a:xfrm>
          <a:off x="5614983" y="1219496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33658" y="1238171"/>
        <a:ext cx="1237841" cy="600245"/>
      </dsp:txXfrm>
    </dsp:sp>
    <dsp:sp modelId="{8DFB4BFD-8F96-477C-AA68-155B5EE148F5}">
      <dsp:nvSpPr>
        <dsp:cNvPr id="0" name=""/>
        <dsp:cNvSpPr/>
      </dsp:nvSpPr>
      <dsp:spPr>
        <a:xfrm>
          <a:off x="6890175" y="1528745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32462" y="1525542"/>
        <a:ext cx="25503" cy="25503"/>
      </dsp:txXfrm>
    </dsp:sp>
    <dsp:sp modelId="{409944A1-9187-4922-BE72-2A4BF8541ED8}">
      <dsp:nvSpPr>
        <dsp:cNvPr id="0" name=""/>
        <dsp:cNvSpPr/>
      </dsp:nvSpPr>
      <dsp:spPr>
        <a:xfrm>
          <a:off x="7400252" y="1219496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VIA POLONIA (SCALE EMERGENZA)</a:t>
          </a:r>
          <a:endParaRPr lang="it-IT" sz="1200" b="1" kern="1200" dirty="0"/>
        </a:p>
      </dsp:txBody>
      <dsp:txXfrm>
        <a:off x="7418927" y="1238171"/>
        <a:ext cx="1237841" cy="600245"/>
      </dsp:txXfrm>
    </dsp:sp>
    <dsp:sp modelId="{ED6C2C57-3ED5-48F2-9E78-DA50E0CFCE42}">
      <dsp:nvSpPr>
        <dsp:cNvPr id="0" name=""/>
        <dsp:cNvSpPr/>
      </dsp:nvSpPr>
      <dsp:spPr>
        <a:xfrm rot="2142401">
          <a:off x="3096325" y="2078672"/>
          <a:ext cx="628161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628161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394702" y="2072517"/>
        <a:ext cx="31408" cy="31408"/>
      </dsp:txXfrm>
    </dsp:sp>
    <dsp:sp modelId="{14A7054D-DD8E-415C-9CA8-F7718E16B344}">
      <dsp:nvSpPr>
        <dsp:cNvPr id="0" name=""/>
        <dsp:cNvSpPr/>
      </dsp:nvSpPr>
      <dsp:spPr>
        <a:xfrm>
          <a:off x="3665444" y="1998712"/>
          <a:ext cx="1439462" cy="54563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A  </a:t>
          </a:r>
          <a:endParaRPr lang="it-IT" sz="1800" b="1" kern="1200" dirty="0"/>
        </a:p>
      </dsp:txBody>
      <dsp:txXfrm>
        <a:off x="3681425" y="2014693"/>
        <a:ext cx="1407500" cy="513673"/>
      </dsp:txXfrm>
    </dsp:sp>
    <dsp:sp modelId="{92FF4554-C62F-4FC7-8196-DEACDE7A2E29}">
      <dsp:nvSpPr>
        <dsp:cNvPr id="0" name=""/>
        <dsp:cNvSpPr/>
      </dsp:nvSpPr>
      <dsp:spPr>
        <a:xfrm>
          <a:off x="5104906" y="2261981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47193" y="2258778"/>
        <a:ext cx="25503" cy="25503"/>
      </dsp:txXfrm>
    </dsp:sp>
    <dsp:sp modelId="{08336FC3-F692-4CCA-9CF2-2FF3AE3B162B}">
      <dsp:nvSpPr>
        <dsp:cNvPr id="0" name=""/>
        <dsp:cNvSpPr/>
      </dsp:nvSpPr>
      <dsp:spPr>
        <a:xfrm>
          <a:off x="5614983" y="1952732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33658" y="1971407"/>
        <a:ext cx="1237841" cy="600245"/>
      </dsp:txXfrm>
    </dsp:sp>
    <dsp:sp modelId="{9DFD1B73-10F8-4921-901E-91BAB6A44ADB}">
      <dsp:nvSpPr>
        <dsp:cNvPr id="0" name=""/>
        <dsp:cNvSpPr/>
      </dsp:nvSpPr>
      <dsp:spPr>
        <a:xfrm>
          <a:off x="6890175" y="2261981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32462" y="2258778"/>
        <a:ext cx="25503" cy="25503"/>
      </dsp:txXfrm>
    </dsp:sp>
    <dsp:sp modelId="{04DBF58C-A9C3-4096-99AE-8FC53BBF680F}">
      <dsp:nvSpPr>
        <dsp:cNvPr id="0" name=""/>
        <dsp:cNvSpPr/>
      </dsp:nvSpPr>
      <dsp:spPr>
        <a:xfrm>
          <a:off x="7400252" y="1952732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VIA POLONIA (SCALE EMERGENZA)</a:t>
          </a:r>
          <a:endParaRPr lang="it-IT" sz="1200" kern="1200" dirty="0"/>
        </a:p>
      </dsp:txBody>
      <dsp:txXfrm>
        <a:off x="7418927" y="1971407"/>
        <a:ext cx="1237841" cy="600245"/>
      </dsp:txXfrm>
    </dsp:sp>
    <dsp:sp modelId="{CF93E104-D1F1-4197-8555-940B7D4B8A51}">
      <dsp:nvSpPr>
        <dsp:cNvPr id="0" name=""/>
        <dsp:cNvSpPr/>
      </dsp:nvSpPr>
      <dsp:spPr>
        <a:xfrm rot="3752193">
          <a:off x="2821424" y="2445290"/>
          <a:ext cx="1239543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1239543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410207" y="2423850"/>
        <a:ext cx="61977" cy="61977"/>
      </dsp:txXfrm>
    </dsp:sp>
    <dsp:sp modelId="{10C109A2-2B41-4C80-B931-A8F1B10C9E8F}">
      <dsp:nvSpPr>
        <dsp:cNvPr id="0" name=""/>
        <dsp:cNvSpPr/>
      </dsp:nvSpPr>
      <dsp:spPr>
        <a:xfrm>
          <a:off x="3727023" y="2731947"/>
          <a:ext cx="1439462" cy="54563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B </a:t>
          </a:r>
          <a:endParaRPr lang="it-IT" sz="1800" b="1" kern="1200" dirty="0"/>
        </a:p>
      </dsp:txBody>
      <dsp:txXfrm>
        <a:off x="3743004" y="2747928"/>
        <a:ext cx="1407500" cy="513673"/>
      </dsp:txXfrm>
    </dsp:sp>
    <dsp:sp modelId="{144CBC47-6E27-42F1-9F14-A4D849000A56}">
      <dsp:nvSpPr>
        <dsp:cNvPr id="0" name=""/>
        <dsp:cNvSpPr/>
      </dsp:nvSpPr>
      <dsp:spPr>
        <a:xfrm>
          <a:off x="5166485" y="2995216"/>
          <a:ext cx="448497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448497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79522" y="2993553"/>
        <a:ext cx="22424" cy="22424"/>
      </dsp:txXfrm>
    </dsp:sp>
    <dsp:sp modelId="{2D18B8D4-11ED-45FF-A69F-DB2ACB29D269}">
      <dsp:nvSpPr>
        <dsp:cNvPr id="0" name=""/>
        <dsp:cNvSpPr/>
      </dsp:nvSpPr>
      <dsp:spPr>
        <a:xfrm>
          <a:off x="5614983" y="2685967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33658" y="2704642"/>
        <a:ext cx="1237841" cy="600245"/>
      </dsp:txXfrm>
    </dsp:sp>
    <dsp:sp modelId="{02657FB7-AB5D-45A3-95DE-890A0613ADED}">
      <dsp:nvSpPr>
        <dsp:cNvPr id="0" name=""/>
        <dsp:cNvSpPr/>
      </dsp:nvSpPr>
      <dsp:spPr>
        <a:xfrm>
          <a:off x="6890175" y="2995216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32462" y="2992013"/>
        <a:ext cx="25503" cy="25503"/>
      </dsp:txXfrm>
    </dsp:sp>
    <dsp:sp modelId="{13472BF4-2B91-4AF1-AA8A-40D4FC9AD3B0}">
      <dsp:nvSpPr>
        <dsp:cNvPr id="0" name=""/>
        <dsp:cNvSpPr/>
      </dsp:nvSpPr>
      <dsp:spPr>
        <a:xfrm>
          <a:off x="7400252" y="2685967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PRINCIPALE</a:t>
          </a:r>
          <a:endParaRPr lang="it-IT" sz="1200" b="1" kern="1200" dirty="0"/>
        </a:p>
      </dsp:txBody>
      <dsp:txXfrm>
        <a:off x="7418927" y="2704642"/>
        <a:ext cx="1237841" cy="600245"/>
      </dsp:txXfrm>
    </dsp:sp>
    <dsp:sp modelId="{00AA13B0-1E31-4B32-99CB-2B756B7252AE}">
      <dsp:nvSpPr>
        <dsp:cNvPr id="0" name=""/>
        <dsp:cNvSpPr/>
      </dsp:nvSpPr>
      <dsp:spPr>
        <a:xfrm rot="2863967">
          <a:off x="1244992" y="3826062"/>
          <a:ext cx="764217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764217" y="954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1607995" y="3816505"/>
        <a:ext cx="38210" cy="38210"/>
      </dsp:txXfrm>
    </dsp:sp>
    <dsp:sp modelId="{AF5E0FC4-D4A3-44EB-AB2E-33C206259B77}">
      <dsp:nvSpPr>
        <dsp:cNvPr id="0" name=""/>
        <dsp:cNvSpPr/>
      </dsp:nvSpPr>
      <dsp:spPr>
        <a:xfrm>
          <a:off x="1884103" y="3803274"/>
          <a:ext cx="1286732" cy="6302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3 classi-</a:t>
          </a:r>
          <a:r>
            <a:rPr lang="it-IT" sz="1700" b="1" kern="1200" dirty="0" smtClean="0"/>
            <a:t> </a:t>
          </a:r>
          <a:r>
            <a:rPr lang="it-IT" sz="1700" b="1" kern="1200" dirty="0" smtClean="0">
              <a:solidFill>
                <a:srgbClr val="FF0000"/>
              </a:solidFill>
            </a:rPr>
            <a:t>uscita ore 13.30</a:t>
          </a:r>
          <a:endParaRPr lang="it-IT" sz="1700" b="1" kern="1200" dirty="0">
            <a:solidFill>
              <a:srgbClr val="FF0000"/>
            </a:solidFill>
          </a:endParaRPr>
        </a:p>
      </dsp:txBody>
      <dsp:txXfrm>
        <a:off x="1902561" y="3821732"/>
        <a:ext cx="1249816" cy="593290"/>
      </dsp:txXfrm>
    </dsp:sp>
    <dsp:sp modelId="{1555E364-4030-4AA0-BE25-C6BEAB0C6FA3}">
      <dsp:nvSpPr>
        <dsp:cNvPr id="0" name=""/>
        <dsp:cNvSpPr/>
      </dsp:nvSpPr>
      <dsp:spPr>
        <a:xfrm rot="19384483">
          <a:off x="3107337" y="3918640"/>
          <a:ext cx="633145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633145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408081" y="3912360"/>
        <a:ext cx="31657" cy="31657"/>
      </dsp:txXfrm>
    </dsp:sp>
    <dsp:sp modelId="{707854AF-4DD1-47CC-B5DB-21BAD8B296DD}">
      <dsp:nvSpPr>
        <dsp:cNvPr id="0" name=""/>
        <dsp:cNvSpPr/>
      </dsp:nvSpPr>
      <dsp:spPr>
        <a:xfrm>
          <a:off x="3676985" y="3472808"/>
          <a:ext cx="1459457" cy="53038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 4 A  </a:t>
          </a:r>
          <a:endParaRPr lang="it-IT" sz="1800" b="1" kern="1200" dirty="0"/>
        </a:p>
      </dsp:txBody>
      <dsp:txXfrm>
        <a:off x="3692519" y="3488342"/>
        <a:ext cx="1428389" cy="499316"/>
      </dsp:txXfrm>
    </dsp:sp>
    <dsp:sp modelId="{2CA5B12B-049F-4050-95E7-B3D6F0436666}">
      <dsp:nvSpPr>
        <dsp:cNvPr id="0" name=""/>
        <dsp:cNvSpPr/>
      </dsp:nvSpPr>
      <dsp:spPr>
        <a:xfrm>
          <a:off x="5136442" y="3728452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78728" y="3725248"/>
        <a:ext cx="25503" cy="25503"/>
      </dsp:txXfrm>
    </dsp:sp>
    <dsp:sp modelId="{C699FA33-8F19-4C44-AAC6-FBD6ADD4A7C6}">
      <dsp:nvSpPr>
        <dsp:cNvPr id="0" name=""/>
        <dsp:cNvSpPr/>
      </dsp:nvSpPr>
      <dsp:spPr>
        <a:xfrm>
          <a:off x="5646519" y="3419202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65194" y="3437877"/>
        <a:ext cx="1237841" cy="600245"/>
      </dsp:txXfrm>
    </dsp:sp>
    <dsp:sp modelId="{94B3AB42-5132-4F7C-AF01-787796CF5D30}">
      <dsp:nvSpPr>
        <dsp:cNvPr id="0" name=""/>
        <dsp:cNvSpPr/>
      </dsp:nvSpPr>
      <dsp:spPr>
        <a:xfrm>
          <a:off x="6921711" y="3728452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63997" y="3725248"/>
        <a:ext cx="25503" cy="25503"/>
      </dsp:txXfrm>
    </dsp:sp>
    <dsp:sp modelId="{7FF1E71E-8735-430E-BB2C-7DCCA8AB62BE}">
      <dsp:nvSpPr>
        <dsp:cNvPr id="0" name=""/>
        <dsp:cNvSpPr/>
      </dsp:nvSpPr>
      <dsp:spPr>
        <a:xfrm>
          <a:off x="7431787" y="3419202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VIA POLONIA (SCALE EMERGENZA)</a:t>
          </a:r>
          <a:endParaRPr lang="it-IT" sz="1200" kern="1200" dirty="0"/>
        </a:p>
      </dsp:txBody>
      <dsp:txXfrm>
        <a:off x="7450462" y="3437877"/>
        <a:ext cx="1237841" cy="600245"/>
      </dsp:txXfrm>
    </dsp:sp>
    <dsp:sp modelId="{F45EB431-D110-4F27-9DF4-33D7EEBD34DF}">
      <dsp:nvSpPr>
        <dsp:cNvPr id="0" name=""/>
        <dsp:cNvSpPr/>
      </dsp:nvSpPr>
      <dsp:spPr>
        <a:xfrm rot="2092921">
          <a:off x="3115407" y="4285258"/>
          <a:ext cx="617005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617005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408485" y="4279381"/>
        <a:ext cx="30850" cy="30850"/>
      </dsp:txXfrm>
    </dsp:sp>
    <dsp:sp modelId="{1BCD8DC2-3CE7-453D-8C43-3A6587CB8336}">
      <dsp:nvSpPr>
        <dsp:cNvPr id="0" name=""/>
        <dsp:cNvSpPr/>
      </dsp:nvSpPr>
      <dsp:spPr>
        <a:xfrm>
          <a:off x="3676985" y="4206044"/>
          <a:ext cx="1459457" cy="53038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5 A – 5 B   </a:t>
          </a:r>
          <a:endParaRPr lang="it-IT" sz="1800" b="1" kern="1200" dirty="0"/>
        </a:p>
      </dsp:txBody>
      <dsp:txXfrm>
        <a:off x="3692519" y="4221578"/>
        <a:ext cx="1428389" cy="499316"/>
      </dsp:txXfrm>
    </dsp:sp>
    <dsp:sp modelId="{653C457B-C8ED-4DB4-BAE1-663392570E7F}">
      <dsp:nvSpPr>
        <dsp:cNvPr id="0" name=""/>
        <dsp:cNvSpPr/>
      </dsp:nvSpPr>
      <dsp:spPr>
        <a:xfrm>
          <a:off x="5136442" y="4461687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78728" y="4458484"/>
        <a:ext cx="25503" cy="25503"/>
      </dsp:txXfrm>
    </dsp:sp>
    <dsp:sp modelId="{9037610D-7CBE-4557-A89E-DADB03FC451C}">
      <dsp:nvSpPr>
        <dsp:cNvPr id="0" name=""/>
        <dsp:cNvSpPr/>
      </dsp:nvSpPr>
      <dsp:spPr>
        <a:xfrm>
          <a:off x="5646519" y="4152438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smtClean="0"/>
            <a:t>PIANO TERRA</a:t>
          </a:r>
          <a:endParaRPr lang="it-IT" sz="1600" b="1" kern="1200" dirty="0"/>
        </a:p>
      </dsp:txBody>
      <dsp:txXfrm>
        <a:off x="5665194" y="4171113"/>
        <a:ext cx="1237841" cy="600245"/>
      </dsp:txXfrm>
    </dsp:sp>
    <dsp:sp modelId="{4F854219-A23E-41D7-82B1-69846F3E2958}">
      <dsp:nvSpPr>
        <dsp:cNvPr id="0" name=""/>
        <dsp:cNvSpPr/>
      </dsp:nvSpPr>
      <dsp:spPr>
        <a:xfrm>
          <a:off x="6921711" y="4461687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63997" y="4458484"/>
        <a:ext cx="25503" cy="25503"/>
      </dsp:txXfrm>
    </dsp:sp>
    <dsp:sp modelId="{C9C4D53E-39EE-44EA-AE95-60F2DF98992C}">
      <dsp:nvSpPr>
        <dsp:cNvPr id="0" name=""/>
        <dsp:cNvSpPr/>
      </dsp:nvSpPr>
      <dsp:spPr>
        <a:xfrm>
          <a:off x="7431787" y="4152438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PRINCIPALE</a:t>
          </a:r>
          <a:endParaRPr lang="it-IT" sz="1200" kern="1200" dirty="0"/>
        </a:p>
      </dsp:txBody>
      <dsp:txXfrm>
        <a:off x="7450462" y="4171113"/>
        <a:ext cx="1237841" cy="600245"/>
      </dsp:txXfrm>
    </dsp:sp>
    <dsp:sp modelId="{EE1E9AC7-7A28-4362-AE1A-47262E6A4656}">
      <dsp:nvSpPr>
        <dsp:cNvPr id="0" name=""/>
        <dsp:cNvSpPr/>
      </dsp:nvSpPr>
      <dsp:spPr>
        <a:xfrm rot="4370862">
          <a:off x="755649" y="4375988"/>
          <a:ext cx="1742903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1742903" y="954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kern="1200"/>
        </a:p>
      </dsp:txBody>
      <dsp:txXfrm>
        <a:off x="1583528" y="4341965"/>
        <a:ext cx="87145" cy="87145"/>
      </dsp:txXfrm>
    </dsp:sp>
    <dsp:sp modelId="{8CBF59C2-74A2-4ACE-A95D-B51913D73222}">
      <dsp:nvSpPr>
        <dsp:cNvPr id="0" name=""/>
        <dsp:cNvSpPr/>
      </dsp:nvSpPr>
      <dsp:spPr>
        <a:xfrm>
          <a:off x="1884103" y="4903127"/>
          <a:ext cx="1286732" cy="6302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1 classe</a:t>
          </a:r>
          <a:r>
            <a:rPr lang="it-IT" sz="1800" b="1" kern="1200" dirty="0" smtClean="0"/>
            <a:t>- </a:t>
          </a:r>
          <a:r>
            <a:rPr lang="it-IT" sz="1700" b="1" kern="1200" dirty="0" smtClean="0">
              <a:solidFill>
                <a:srgbClr val="FF0000"/>
              </a:solidFill>
            </a:rPr>
            <a:t>uscita ore 16.30</a:t>
          </a:r>
          <a:endParaRPr lang="it-IT" sz="1700" b="1" kern="1200" dirty="0">
            <a:solidFill>
              <a:srgbClr val="FF0000"/>
            </a:solidFill>
          </a:endParaRPr>
        </a:p>
      </dsp:txBody>
      <dsp:txXfrm>
        <a:off x="1902561" y="4921585"/>
        <a:ext cx="1249816" cy="593290"/>
      </dsp:txXfrm>
    </dsp:sp>
    <dsp:sp modelId="{A5722C4D-7C20-4FA7-AE25-91645DD17290}">
      <dsp:nvSpPr>
        <dsp:cNvPr id="0" name=""/>
        <dsp:cNvSpPr/>
      </dsp:nvSpPr>
      <dsp:spPr>
        <a:xfrm rot="21506570">
          <a:off x="3170742" y="5201802"/>
          <a:ext cx="50633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0633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411252" y="5198692"/>
        <a:ext cx="25316" cy="25316"/>
      </dsp:txXfrm>
    </dsp:sp>
    <dsp:sp modelId="{9D3622E5-D609-4EB4-8D63-219B381E9B59}">
      <dsp:nvSpPr>
        <dsp:cNvPr id="0" name=""/>
        <dsp:cNvSpPr/>
      </dsp:nvSpPr>
      <dsp:spPr>
        <a:xfrm>
          <a:off x="3676985" y="4931653"/>
          <a:ext cx="1439462" cy="54563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A</a:t>
          </a:r>
          <a:endParaRPr lang="it-IT" sz="1800" b="1" kern="1200" dirty="0"/>
        </a:p>
      </dsp:txBody>
      <dsp:txXfrm>
        <a:off x="3692966" y="4947634"/>
        <a:ext cx="1407500" cy="513673"/>
      </dsp:txXfrm>
    </dsp:sp>
    <dsp:sp modelId="{5DEC0482-5AED-4216-86D2-6DF48CD959FE}">
      <dsp:nvSpPr>
        <dsp:cNvPr id="0" name=""/>
        <dsp:cNvSpPr/>
      </dsp:nvSpPr>
      <dsp:spPr>
        <a:xfrm>
          <a:off x="5116447" y="5194922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5358733" y="5191719"/>
        <a:ext cx="25503" cy="25503"/>
      </dsp:txXfrm>
    </dsp:sp>
    <dsp:sp modelId="{0ADDCC36-CFC6-494D-8B74-6F409E1F193F}">
      <dsp:nvSpPr>
        <dsp:cNvPr id="0" name=""/>
        <dsp:cNvSpPr/>
      </dsp:nvSpPr>
      <dsp:spPr>
        <a:xfrm>
          <a:off x="5626524" y="4885673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45199" y="4904348"/>
        <a:ext cx="1237841" cy="600245"/>
      </dsp:txXfrm>
    </dsp:sp>
    <dsp:sp modelId="{C38CDCF7-5837-405F-838C-9DA328530FB0}">
      <dsp:nvSpPr>
        <dsp:cNvPr id="0" name=""/>
        <dsp:cNvSpPr/>
      </dsp:nvSpPr>
      <dsp:spPr>
        <a:xfrm>
          <a:off x="6901716" y="5194922"/>
          <a:ext cx="510076" cy="19097"/>
        </a:xfrm>
        <a:custGeom>
          <a:avLst/>
          <a:gdLst/>
          <a:ahLst/>
          <a:cxnLst/>
          <a:rect l="0" t="0" r="0" b="0"/>
          <a:pathLst>
            <a:path>
              <a:moveTo>
                <a:pt x="0" y="9548"/>
              </a:moveTo>
              <a:lnTo>
                <a:pt x="510076" y="954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44002" y="5191719"/>
        <a:ext cx="25503" cy="25503"/>
      </dsp:txXfrm>
    </dsp:sp>
    <dsp:sp modelId="{C40F0335-027E-4B8D-84A9-BFB70AA66C8C}">
      <dsp:nvSpPr>
        <dsp:cNvPr id="0" name=""/>
        <dsp:cNvSpPr/>
      </dsp:nvSpPr>
      <dsp:spPr>
        <a:xfrm>
          <a:off x="7411792" y="4885673"/>
          <a:ext cx="1275191" cy="6375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PRINCIPALE</a:t>
          </a:r>
          <a:endParaRPr lang="it-IT" sz="1200" b="1" kern="1200" dirty="0"/>
        </a:p>
      </dsp:txBody>
      <dsp:txXfrm>
        <a:off x="7430467" y="4904348"/>
        <a:ext cx="1237841" cy="60024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7B649-9C4D-4424-9B23-886A9457B470}">
      <dsp:nvSpPr>
        <dsp:cNvPr id="0" name=""/>
        <dsp:cNvSpPr/>
      </dsp:nvSpPr>
      <dsp:spPr>
        <a:xfrm>
          <a:off x="40" y="66467"/>
          <a:ext cx="3845569" cy="153822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PIANO TERRA</a:t>
          </a:r>
          <a:endParaRPr lang="it-IT" sz="3600" kern="1200" dirty="0"/>
        </a:p>
      </dsp:txBody>
      <dsp:txXfrm>
        <a:off x="40" y="66467"/>
        <a:ext cx="3845569" cy="1538227"/>
      </dsp:txXfrm>
    </dsp:sp>
    <dsp:sp modelId="{70FC8362-7D2F-4FB9-B1D1-8A62CAFA70CA}">
      <dsp:nvSpPr>
        <dsp:cNvPr id="0" name=""/>
        <dsp:cNvSpPr/>
      </dsp:nvSpPr>
      <dsp:spPr>
        <a:xfrm>
          <a:off x="40" y="1604695"/>
          <a:ext cx="3845569" cy="28548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1 A 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5 A 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5 B </a:t>
          </a:r>
          <a:endParaRPr lang="it-IT" sz="2400" kern="1200" dirty="0"/>
        </a:p>
      </dsp:txBody>
      <dsp:txXfrm>
        <a:off x="40" y="1604695"/>
        <a:ext cx="3845569" cy="2854800"/>
      </dsp:txXfrm>
    </dsp:sp>
    <dsp:sp modelId="{91A92117-27D4-46E2-8F9D-A2AB195707E7}">
      <dsp:nvSpPr>
        <dsp:cNvPr id="0" name=""/>
        <dsp:cNvSpPr/>
      </dsp:nvSpPr>
      <dsp:spPr>
        <a:xfrm>
          <a:off x="4383989" y="66467"/>
          <a:ext cx="3845569" cy="153822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PIANO PRIMO</a:t>
          </a:r>
          <a:endParaRPr lang="it-IT" sz="3600" kern="1200" dirty="0"/>
        </a:p>
      </dsp:txBody>
      <dsp:txXfrm>
        <a:off x="4383989" y="66467"/>
        <a:ext cx="3845569" cy="1538227"/>
      </dsp:txXfrm>
    </dsp:sp>
    <dsp:sp modelId="{7234EC23-7CC0-43B3-BAFC-FEF895BF2B14}">
      <dsp:nvSpPr>
        <dsp:cNvPr id="0" name=""/>
        <dsp:cNvSpPr/>
      </dsp:nvSpPr>
      <dsp:spPr>
        <a:xfrm>
          <a:off x="4383989" y="1604695"/>
          <a:ext cx="3845569" cy="28548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2 </a:t>
          </a:r>
          <a:r>
            <a:rPr lang="it-IT" sz="2400" kern="1200" smtClean="0"/>
            <a:t>B 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2 A 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1 B 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4 A 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3 A </a:t>
          </a:r>
          <a:endParaRPr lang="it-IT" sz="2400" kern="1200" dirty="0"/>
        </a:p>
      </dsp:txBody>
      <dsp:txXfrm>
        <a:off x="4383989" y="1604695"/>
        <a:ext cx="3845569" cy="28548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6020" y="1833498"/>
          <a:ext cx="1055889" cy="9235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7 classi  </a:t>
          </a:r>
          <a:r>
            <a:rPr lang="it-IT" sz="1800" b="1" kern="1200" dirty="0" smtClean="0">
              <a:solidFill>
                <a:srgbClr val="FF0000"/>
              </a:solidFill>
            </a:rPr>
            <a:t>ORARIO ENTRATA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33069" y="1860547"/>
        <a:ext cx="1001791" cy="869414"/>
      </dsp:txXfrm>
    </dsp:sp>
    <dsp:sp modelId="{486C80BC-1906-404F-BF52-8736FD090024}">
      <dsp:nvSpPr>
        <dsp:cNvPr id="0" name=""/>
        <dsp:cNvSpPr/>
      </dsp:nvSpPr>
      <dsp:spPr>
        <a:xfrm rot="18174281">
          <a:off x="872314" y="1935703"/>
          <a:ext cx="83017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830179" y="1105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1266649" y="1926001"/>
        <a:ext cx="41508" cy="41508"/>
      </dsp:txXfrm>
    </dsp:sp>
    <dsp:sp modelId="{0E149B95-4DB2-42B5-9EBD-5D2E2D173475}">
      <dsp:nvSpPr>
        <dsp:cNvPr id="0" name=""/>
        <dsp:cNvSpPr/>
      </dsp:nvSpPr>
      <dsp:spPr>
        <a:xfrm>
          <a:off x="1512898" y="1169985"/>
          <a:ext cx="1181343" cy="856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</a:t>
          </a:r>
          <a:r>
            <a:rPr lang="it-IT" sz="1800" b="1" kern="1200" dirty="0" smtClean="0">
              <a:solidFill>
                <a:schemeClr val="tx1"/>
              </a:solidFill>
            </a:rPr>
            <a:t>classi- </a:t>
          </a:r>
          <a:r>
            <a:rPr lang="it-IT" sz="1800" b="1" kern="1200" dirty="0" smtClean="0">
              <a:solidFill>
                <a:srgbClr val="FF0000"/>
              </a:solidFill>
            </a:rPr>
            <a:t>entrata</a:t>
          </a:r>
          <a:r>
            <a:rPr lang="it-IT" sz="1800" b="1" kern="1200" dirty="0" smtClean="0">
              <a:solidFill>
                <a:schemeClr val="tx1"/>
              </a:solidFill>
            </a:rPr>
            <a:t> </a:t>
          </a:r>
          <a:r>
            <a:rPr lang="it-IT" sz="2000" b="1" kern="1200" dirty="0" smtClean="0">
              <a:solidFill>
                <a:srgbClr val="FF0000"/>
              </a:solidFill>
            </a:rPr>
            <a:t>ore 8.00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1537985" y="1195072"/>
        <a:ext cx="1131169" cy="806367"/>
      </dsp:txXfrm>
    </dsp:sp>
    <dsp:sp modelId="{8C4C34A2-9424-4192-9C05-67D9E3664D7D}">
      <dsp:nvSpPr>
        <dsp:cNvPr id="0" name=""/>
        <dsp:cNvSpPr/>
      </dsp:nvSpPr>
      <dsp:spPr>
        <a:xfrm rot="19338310">
          <a:off x="2634761" y="1412954"/>
          <a:ext cx="56994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56994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2905488" y="1409758"/>
        <a:ext cx="28497" cy="28497"/>
      </dsp:txXfrm>
    </dsp:sp>
    <dsp:sp modelId="{C1682F95-7D7B-4F09-81C3-CD1D750D7FC6}">
      <dsp:nvSpPr>
        <dsp:cNvPr id="0" name=""/>
        <dsp:cNvSpPr/>
      </dsp:nvSpPr>
      <dsp:spPr>
        <a:xfrm>
          <a:off x="3145231" y="943538"/>
          <a:ext cx="1488207" cy="61243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1 A</a:t>
          </a:r>
          <a:endParaRPr lang="it-IT" sz="2000" b="1" kern="1200" dirty="0"/>
        </a:p>
      </dsp:txBody>
      <dsp:txXfrm>
        <a:off x="3163169" y="961476"/>
        <a:ext cx="1452331" cy="576561"/>
      </dsp:txXfrm>
    </dsp:sp>
    <dsp:sp modelId="{7D6614D7-C863-42F2-9767-682A90A17766}">
      <dsp:nvSpPr>
        <dsp:cNvPr id="0" name=""/>
        <dsp:cNvSpPr/>
      </dsp:nvSpPr>
      <dsp:spPr>
        <a:xfrm>
          <a:off x="4633438" y="1238705"/>
          <a:ext cx="45098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5098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4847658" y="1238482"/>
        <a:ext cx="22549" cy="22549"/>
      </dsp:txXfrm>
    </dsp:sp>
    <dsp:sp modelId="{350B95D0-3E0B-46AE-82F3-5AC0D9984A75}">
      <dsp:nvSpPr>
        <dsp:cNvPr id="0" name=""/>
        <dsp:cNvSpPr/>
      </dsp:nvSpPr>
      <dsp:spPr>
        <a:xfrm>
          <a:off x="5084428" y="943538"/>
          <a:ext cx="1345266" cy="61243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CANCELLO SINISTRO</a:t>
          </a:r>
          <a:endParaRPr lang="it-IT" sz="1800" b="1" kern="1200" dirty="0"/>
        </a:p>
      </dsp:txBody>
      <dsp:txXfrm>
        <a:off x="5102366" y="961476"/>
        <a:ext cx="1309390" cy="576561"/>
      </dsp:txXfrm>
    </dsp:sp>
    <dsp:sp modelId="{34F53A47-362F-4AA0-86D2-1CFA5A3DFA91}">
      <dsp:nvSpPr>
        <dsp:cNvPr id="0" name=""/>
        <dsp:cNvSpPr/>
      </dsp:nvSpPr>
      <dsp:spPr>
        <a:xfrm rot="2261690">
          <a:off x="2634761" y="1761453"/>
          <a:ext cx="56994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56994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905488" y="1758257"/>
        <a:ext cx="28497" cy="28497"/>
      </dsp:txXfrm>
    </dsp:sp>
    <dsp:sp modelId="{63448760-0434-42C6-BA33-28818EBB1830}">
      <dsp:nvSpPr>
        <dsp:cNvPr id="0" name=""/>
        <dsp:cNvSpPr/>
      </dsp:nvSpPr>
      <dsp:spPr>
        <a:xfrm>
          <a:off x="3145231" y="1640536"/>
          <a:ext cx="1488207" cy="612437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A – 3 A </a:t>
          </a:r>
          <a:endParaRPr lang="it-IT" sz="1800" b="1" kern="1200" dirty="0"/>
        </a:p>
      </dsp:txBody>
      <dsp:txXfrm>
        <a:off x="3163169" y="1658474"/>
        <a:ext cx="1452331" cy="576561"/>
      </dsp:txXfrm>
    </dsp:sp>
    <dsp:sp modelId="{D3F98B43-C887-478D-9495-F5B33A7B86B4}">
      <dsp:nvSpPr>
        <dsp:cNvPr id="0" name=""/>
        <dsp:cNvSpPr/>
      </dsp:nvSpPr>
      <dsp:spPr>
        <a:xfrm>
          <a:off x="4633438" y="1935703"/>
          <a:ext cx="45098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5098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847658" y="1935480"/>
        <a:ext cx="22549" cy="22549"/>
      </dsp:txXfrm>
    </dsp:sp>
    <dsp:sp modelId="{2C3E74E6-3D88-4EE7-BC45-06B1CF01BCD7}">
      <dsp:nvSpPr>
        <dsp:cNvPr id="0" name=""/>
        <dsp:cNvSpPr/>
      </dsp:nvSpPr>
      <dsp:spPr>
        <a:xfrm>
          <a:off x="5084428" y="1640536"/>
          <a:ext cx="1345266" cy="612437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CANCELLO DESTRO</a:t>
          </a:r>
          <a:endParaRPr lang="it-IT" sz="1800" b="1" kern="1200" dirty="0"/>
        </a:p>
      </dsp:txBody>
      <dsp:txXfrm>
        <a:off x="5102366" y="1658474"/>
        <a:ext cx="1309390" cy="576561"/>
      </dsp:txXfrm>
    </dsp:sp>
    <dsp:sp modelId="{E49C6A3E-F718-4F7F-BC25-A817B60C08E2}">
      <dsp:nvSpPr>
        <dsp:cNvPr id="0" name=""/>
        <dsp:cNvSpPr/>
      </dsp:nvSpPr>
      <dsp:spPr>
        <a:xfrm rot="3425719">
          <a:off x="872314" y="2632701"/>
          <a:ext cx="83017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830179" y="1105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266649" y="2622999"/>
        <a:ext cx="41508" cy="41508"/>
      </dsp:txXfrm>
    </dsp:sp>
    <dsp:sp modelId="{67007464-486F-4C15-BF8C-72CC78EDCA7E}">
      <dsp:nvSpPr>
        <dsp:cNvPr id="0" name=""/>
        <dsp:cNvSpPr/>
      </dsp:nvSpPr>
      <dsp:spPr>
        <a:xfrm>
          <a:off x="1512898" y="2563981"/>
          <a:ext cx="1181343" cy="856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4 </a:t>
          </a:r>
          <a:r>
            <a:rPr lang="it-IT" sz="1800" b="1" kern="1200" dirty="0" smtClean="0">
              <a:solidFill>
                <a:schemeClr val="tx1"/>
              </a:solidFill>
            </a:rPr>
            <a:t>classi- </a:t>
          </a:r>
          <a:r>
            <a:rPr lang="it-IT" sz="1800" b="1" kern="1200" dirty="0" smtClean="0">
              <a:solidFill>
                <a:srgbClr val="FF0000"/>
              </a:solidFill>
            </a:rPr>
            <a:t>entrata</a:t>
          </a:r>
          <a:r>
            <a:rPr lang="it-IT" sz="1800" b="1" kern="1200" dirty="0" smtClean="0">
              <a:solidFill>
                <a:schemeClr val="tx1"/>
              </a:solidFill>
            </a:rPr>
            <a:t> </a:t>
          </a:r>
          <a:r>
            <a:rPr lang="it-IT" sz="1800" b="1" kern="1200" dirty="0" smtClean="0">
              <a:solidFill>
                <a:srgbClr val="FF0000"/>
              </a:solidFill>
            </a:rPr>
            <a:t>ore 8.30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1537985" y="2589068"/>
        <a:ext cx="1131169" cy="806367"/>
      </dsp:txXfrm>
    </dsp:sp>
    <dsp:sp modelId="{E6808108-A7F1-4ECD-B6FC-DC73178687E9}">
      <dsp:nvSpPr>
        <dsp:cNvPr id="0" name=""/>
        <dsp:cNvSpPr/>
      </dsp:nvSpPr>
      <dsp:spPr>
        <a:xfrm rot="19338310">
          <a:off x="2634761" y="2806950"/>
          <a:ext cx="56994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56994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905488" y="2803754"/>
        <a:ext cx="28497" cy="28497"/>
      </dsp:txXfrm>
    </dsp:sp>
    <dsp:sp modelId="{C31883EF-A2EA-4C78-8F48-45823E551AB9}">
      <dsp:nvSpPr>
        <dsp:cNvPr id="0" name=""/>
        <dsp:cNvSpPr/>
      </dsp:nvSpPr>
      <dsp:spPr>
        <a:xfrm>
          <a:off x="3145231" y="2337534"/>
          <a:ext cx="1488207" cy="61243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4 A – 4 B </a:t>
          </a:r>
          <a:endParaRPr lang="it-IT" sz="1800" b="1" kern="1200" dirty="0"/>
        </a:p>
      </dsp:txBody>
      <dsp:txXfrm>
        <a:off x="3163169" y="2355472"/>
        <a:ext cx="1452331" cy="576561"/>
      </dsp:txXfrm>
    </dsp:sp>
    <dsp:sp modelId="{1E542E77-F9EE-4CC0-820A-7FC1E4D6C631}">
      <dsp:nvSpPr>
        <dsp:cNvPr id="0" name=""/>
        <dsp:cNvSpPr/>
      </dsp:nvSpPr>
      <dsp:spPr>
        <a:xfrm>
          <a:off x="4633438" y="2632701"/>
          <a:ext cx="45098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5098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847658" y="2632478"/>
        <a:ext cx="22549" cy="22549"/>
      </dsp:txXfrm>
    </dsp:sp>
    <dsp:sp modelId="{700A1F8B-541A-4116-95CF-F82EDBA15BCD}">
      <dsp:nvSpPr>
        <dsp:cNvPr id="0" name=""/>
        <dsp:cNvSpPr/>
      </dsp:nvSpPr>
      <dsp:spPr>
        <a:xfrm>
          <a:off x="5084428" y="2337534"/>
          <a:ext cx="1345266" cy="61243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CANCELLO SINISTRO</a:t>
          </a:r>
          <a:endParaRPr lang="it-IT" sz="1800" b="1" kern="1200" dirty="0"/>
        </a:p>
      </dsp:txBody>
      <dsp:txXfrm>
        <a:off x="5102366" y="2355472"/>
        <a:ext cx="1309390" cy="576561"/>
      </dsp:txXfrm>
    </dsp:sp>
    <dsp:sp modelId="{D762801E-9240-4DE9-A011-10F7B290DFFC}">
      <dsp:nvSpPr>
        <dsp:cNvPr id="0" name=""/>
        <dsp:cNvSpPr/>
      </dsp:nvSpPr>
      <dsp:spPr>
        <a:xfrm rot="2261690">
          <a:off x="2634761" y="3155449"/>
          <a:ext cx="56994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56994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905488" y="3152253"/>
        <a:ext cx="28497" cy="28497"/>
      </dsp:txXfrm>
    </dsp:sp>
    <dsp:sp modelId="{5E06FE5F-150E-406F-BF36-D0E3B90DA20A}">
      <dsp:nvSpPr>
        <dsp:cNvPr id="0" name=""/>
        <dsp:cNvSpPr/>
      </dsp:nvSpPr>
      <dsp:spPr>
        <a:xfrm>
          <a:off x="3145231" y="3034532"/>
          <a:ext cx="1488207" cy="612437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5 A - 5B</a:t>
          </a:r>
          <a:endParaRPr lang="it-IT" sz="1800" b="1" kern="1200" dirty="0"/>
        </a:p>
      </dsp:txBody>
      <dsp:txXfrm>
        <a:off x="3163169" y="3052470"/>
        <a:ext cx="1452331" cy="576561"/>
      </dsp:txXfrm>
    </dsp:sp>
    <dsp:sp modelId="{849B39DA-7DA9-49BC-8898-B4B82C7A5F1E}">
      <dsp:nvSpPr>
        <dsp:cNvPr id="0" name=""/>
        <dsp:cNvSpPr/>
      </dsp:nvSpPr>
      <dsp:spPr>
        <a:xfrm>
          <a:off x="4633438" y="3329699"/>
          <a:ext cx="450989" cy="22104"/>
        </a:xfrm>
        <a:custGeom>
          <a:avLst/>
          <a:gdLst/>
          <a:ahLst/>
          <a:cxnLst/>
          <a:rect l="0" t="0" r="0" b="0"/>
          <a:pathLst>
            <a:path>
              <a:moveTo>
                <a:pt x="0" y="11052"/>
              </a:moveTo>
              <a:lnTo>
                <a:pt x="450989" y="110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847658" y="3329476"/>
        <a:ext cx="22549" cy="22549"/>
      </dsp:txXfrm>
    </dsp:sp>
    <dsp:sp modelId="{0C896D44-E6F5-43E0-8C54-FD1B462EEA9B}">
      <dsp:nvSpPr>
        <dsp:cNvPr id="0" name=""/>
        <dsp:cNvSpPr/>
      </dsp:nvSpPr>
      <dsp:spPr>
        <a:xfrm>
          <a:off x="5084428" y="3034532"/>
          <a:ext cx="1345266" cy="612437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CANCELLO DESTRO</a:t>
          </a:r>
          <a:endParaRPr lang="it-IT" sz="1800" b="1" kern="1200" dirty="0"/>
        </a:p>
      </dsp:txBody>
      <dsp:txXfrm>
        <a:off x="5102366" y="3052470"/>
        <a:ext cx="1309390" cy="57656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5449" y="2318599"/>
          <a:ext cx="1139926" cy="9970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7 classi  </a:t>
          </a:r>
          <a:r>
            <a:rPr lang="it-IT" sz="2000" b="1" kern="1200" dirty="0" smtClean="0">
              <a:solidFill>
                <a:srgbClr val="FF0000"/>
              </a:solidFill>
            </a:rPr>
            <a:t>ORARIO USCITA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34651" y="2347801"/>
        <a:ext cx="1081522" cy="938610"/>
      </dsp:txXfrm>
    </dsp:sp>
    <dsp:sp modelId="{771FCCCB-4930-42C1-9BD1-22AF0AF19D8F}">
      <dsp:nvSpPr>
        <dsp:cNvPr id="0" name=""/>
        <dsp:cNvSpPr/>
      </dsp:nvSpPr>
      <dsp:spPr>
        <a:xfrm rot="17443876">
          <a:off x="701101" y="2163711"/>
          <a:ext cx="137543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1375432" y="102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354432" y="2139533"/>
        <a:ext cx="68771" cy="68771"/>
      </dsp:txXfrm>
    </dsp:sp>
    <dsp:sp modelId="{CD73D8E6-2CE9-4AE1-A531-9E82F1953899}">
      <dsp:nvSpPr>
        <dsp:cNvPr id="0" name=""/>
        <dsp:cNvSpPr/>
      </dsp:nvSpPr>
      <dsp:spPr>
        <a:xfrm>
          <a:off x="1632259" y="1109331"/>
          <a:ext cx="1195467" cy="842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2 </a:t>
          </a:r>
          <a:r>
            <a:rPr lang="it-IT" sz="1600" b="1" kern="1200" dirty="0" smtClean="0">
              <a:solidFill>
                <a:schemeClr val="tx1"/>
              </a:solidFill>
            </a:rPr>
            <a:t>classi- </a:t>
          </a:r>
          <a:r>
            <a:rPr lang="it-IT" sz="1800" b="1" kern="1200" dirty="0" smtClean="0">
              <a:solidFill>
                <a:schemeClr val="tx1"/>
              </a:solidFill>
            </a:rPr>
            <a:t>uscita </a:t>
          </a:r>
          <a:r>
            <a:rPr lang="it-IT" sz="1800" b="1" kern="1200" dirty="0" smtClean="0">
              <a:solidFill>
                <a:srgbClr val="FF0000"/>
              </a:solidFill>
            </a:rPr>
            <a:t>ore 12.30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656944" y="1134016"/>
        <a:ext cx="1146097" cy="793430"/>
      </dsp:txXfrm>
    </dsp:sp>
    <dsp:sp modelId="{F9B6DE27-641C-497B-A27A-6BC4EABD49FE}">
      <dsp:nvSpPr>
        <dsp:cNvPr id="0" name=""/>
        <dsp:cNvSpPr/>
      </dsp:nvSpPr>
      <dsp:spPr>
        <a:xfrm rot="19377105">
          <a:off x="2766153" y="1336756"/>
          <a:ext cx="610030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610030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055917" y="1331712"/>
        <a:ext cx="30501" cy="30501"/>
      </dsp:txXfrm>
    </dsp:sp>
    <dsp:sp modelId="{89146AAB-FAB3-46BA-A57F-9E0359AF2ADF}">
      <dsp:nvSpPr>
        <dsp:cNvPr id="0" name=""/>
        <dsp:cNvSpPr/>
      </dsp:nvSpPr>
      <dsp:spPr>
        <a:xfrm>
          <a:off x="3314610" y="841305"/>
          <a:ext cx="1527887" cy="643780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</a:t>
          </a:r>
          <a:r>
            <a:rPr lang="it-IT" sz="1800" b="1" kern="1200" baseline="0" dirty="0" smtClean="0"/>
            <a:t> A</a:t>
          </a:r>
          <a:endParaRPr lang="it-IT" sz="1800" b="1" kern="1200" dirty="0"/>
        </a:p>
      </dsp:txBody>
      <dsp:txXfrm>
        <a:off x="3333466" y="860161"/>
        <a:ext cx="1490175" cy="606068"/>
      </dsp:txXfrm>
    </dsp:sp>
    <dsp:sp modelId="{4CA5F37B-E31D-413E-ACD1-5B36D92F0D63}">
      <dsp:nvSpPr>
        <dsp:cNvPr id="0" name=""/>
        <dsp:cNvSpPr/>
      </dsp:nvSpPr>
      <dsp:spPr>
        <a:xfrm>
          <a:off x="4842497" y="1152988"/>
          <a:ext cx="48688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486882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073766" y="1151023"/>
        <a:ext cx="24344" cy="24344"/>
      </dsp:txXfrm>
    </dsp:sp>
    <dsp:sp modelId="{C1E71B72-47EB-4E7E-8C0F-B0C4A3D1F9D5}">
      <dsp:nvSpPr>
        <dsp:cNvPr id="0" name=""/>
        <dsp:cNvSpPr/>
      </dsp:nvSpPr>
      <dsp:spPr>
        <a:xfrm>
          <a:off x="5329379" y="858894"/>
          <a:ext cx="1217207" cy="608603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CANCELLO SINISTRO</a:t>
          </a:r>
          <a:endParaRPr lang="it-IT" sz="1800" b="1" kern="1200" dirty="0"/>
        </a:p>
      </dsp:txBody>
      <dsp:txXfrm>
        <a:off x="5347204" y="876719"/>
        <a:ext cx="1181557" cy="572953"/>
      </dsp:txXfrm>
    </dsp:sp>
    <dsp:sp modelId="{306597AC-FA33-4A27-A7FF-9D8E4248E05A}">
      <dsp:nvSpPr>
        <dsp:cNvPr id="0" name=""/>
        <dsp:cNvSpPr/>
      </dsp:nvSpPr>
      <dsp:spPr>
        <a:xfrm rot="2222895">
          <a:off x="2766153" y="1704292"/>
          <a:ext cx="610030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610030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055917" y="1699248"/>
        <a:ext cx="30501" cy="30501"/>
      </dsp:txXfrm>
    </dsp:sp>
    <dsp:sp modelId="{69FED1D2-207A-44C3-9BF3-56E97107F993}">
      <dsp:nvSpPr>
        <dsp:cNvPr id="0" name=""/>
        <dsp:cNvSpPr/>
      </dsp:nvSpPr>
      <dsp:spPr>
        <a:xfrm>
          <a:off x="3314610" y="1576376"/>
          <a:ext cx="1527887" cy="64378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2 A </a:t>
          </a:r>
          <a:endParaRPr lang="it-IT" sz="1900" b="1" kern="1200" dirty="0"/>
        </a:p>
      </dsp:txBody>
      <dsp:txXfrm>
        <a:off x="3333466" y="1595232"/>
        <a:ext cx="1490175" cy="606068"/>
      </dsp:txXfrm>
    </dsp:sp>
    <dsp:sp modelId="{15D7FB86-BAE6-402D-80B5-B962D651A47F}">
      <dsp:nvSpPr>
        <dsp:cNvPr id="0" name=""/>
        <dsp:cNvSpPr/>
      </dsp:nvSpPr>
      <dsp:spPr>
        <a:xfrm>
          <a:off x="4842497" y="1888059"/>
          <a:ext cx="48688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486882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073766" y="1886095"/>
        <a:ext cx="24344" cy="24344"/>
      </dsp:txXfrm>
    </dsp:sp>
    <dsp:sp modelId="{DF676D08-FB32-4830-BB48-DA7AB4F89BEF}">
      <dsp:nvSpPr>
        <dsp:cNvPr id="0" name=""/>
        <dsp:cNvSpPr/>
      </dsp:nvSpPr>
      <dsp:spPr>
        <a:xfrm>
          <a:off x="5329379" y="1593965"/>
          <a:ext cx="1217207" cy="60860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CANCELLO DESTRO</a:t>
          </a:r>
          <a:endParaRPr lang="it-IT" sz="1900" b="1" kern="1200" dirty="0"/>
        </a:p>
      </dsp:txBody>
      <dsp:txXfrm>
        <a:off x="5347204" y="1611790"/>
        <a:ext cx="1181557" cy="572953"/>
      </dsp:txXfrm>
    </dsp:sp>
    <dsp:sp modelId="{D532321B-522E-4C38-9240-4D1895A481AF}">
      <dsp:nvSpPr>
        <dsp:cNvPr id="0" name=""/>
        <dsp:cNvSpPr/>
      </dsp:nvSpPr>
      <dsp:spPr>
        <a:xfrm rot="1240703">
          <a:off x="1128613" y="2898783"/>
          <a:ext cx="520408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520408" y="102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375807" y="2895980"/>
        <a:ext cx="26020" cy="26020"/>
      </dsp:txXfrm>
    </dsp:sp>
    <dsp:sp modelId="{4A2AED1B-3FEF-4559-80E6-A5758FC04A24}">
      <dsp:nvSpPr>
        <dsp:cNvPr id="0" name=""/>
        <dsp:cNvSpPr/>
      </dsp:nvSpPr>
      <dsp:spPr>
        <a:xfrm>
          <a:off x="1632259" y="2579474"/>
          <a:ext cx="1195467" cy="842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4 </a:t>
          </a:r>
          <a:r>
            <a:rPr lang="it-IT" sz="1600" b="1" kern="1200" dirty="0" smtClean="0">
              <a:solidFill>
                <a:schemeClr val="tx1"/>
              </a:solidFill>
            </a:rPr>
            <a:t>classi- </a:t>
          </a:r>
          <a:r>
            <a:rPr lang="it-IT" sz="1800" b="1" kern="1200" dirty="0" smtClean="0">
              <a:solidFill>
                <a:schemeClr val="tx1"/>
              </a:solidFill>
            </a:rPr>
            <a:t>uscita </a:t>
          </a:r>
          <a:r>
            <a:rPr lang="it-IT" sz="1800" b="1" kern="1200" dirty="0" smtClean="0">
              <a:solidFill>
                <a:srgbClr val="FF0000"/>
              </a:solidFill>
            </a:rPr>
            <a:t>ore 13.30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656944" y="2604159"/>
        <a:ext cx="1146097" cy="793430"/>
      </dsp:txXfrm>
    </dsp:sp>
    <dsp:sp modelId="{F5B98256-6070-42F6-94A7-07DABE63668B}">
      <dsp:nvSpPr>
        <dsp:cNvPr id="0" name=""/>
        <dsp:cNvSpPr/>
      </dsp:nvSpPr>
      <dsp:spPr>
        <a:xfrm rot="19377105">
          <a:off x="2766153" y="2806899"/>
          <a:ext cx="610030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610030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055917" y="2801855"/>
        <a:ext cx="30501" cy="30501"/>
      </dsp:txXfrm>
    </dsp:sp>
    <dsp:sp modelId="{ED07A21B-9930-492A-8315-F341A0947CE2}">
      <dsp:nvSpPr>
        <dsp:cNvPr id="0" name=""/>
        <dsp:cNvSpPr/>
      </dsp:nvSpPr>
      <dsp:spPr>
        <a:xfrm>
          <a:off x="3314610" y="2311448"/>
          <a:ext cx="1527887" cy="643780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4 A – 4 B  </a:t>
          </a:r>
          <a:endParaRPr lang="it-IT" sz="1900" b="1" kern="1200" dirty="0"/>
        </a:p>
      </dsp:txBody>
      <dsp:txXfrm>
        <a:off x="3333466" y="2330304"/>
        <a:ext cx="1490175" cy="606068"/>
      </dsp:txXfrm>
    </dsp:sp>
    <dsp:sp modelId="{5524B24C-51CB-4675-B108-0283B9744E99}">
      <dsp:nvSpPr>
        <dsp:cNvPr id="0" name=""/>
        <dsp:cNvSpPr/>
      </dsp:nvSpPr>
      <dsp:spPr>
        <a:xfrm>
          <a:off x="4842497" y="2623131"/>
          <a:ext cx="48688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486882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073766" y="2621166"/>
        <a:ext cx="24344" cy="24344"/>
      </dsp:txXfrm>
    </dsp:sp>
    <dsp:sp modelId="{599D38FD-9193-4FDE-B1D9-276DDF20F9E9}">
      <dsp:nvSpPr>
        <dsp:cNvPr id="0" name=""/>
        <dsp:cNvSpPr/>
      </dsp:nvSpPr>
      <dsp:spPr>
        <a:xfrm>
          <a:off x="5329379" y="2329036"/>
          <a:ext cx="1217207" cy="608603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CANCELLO SINISTRO</a:t>
          </a:r>
          <a:endParaRPr lang="it-IT" sz="1900" b="1" kern="1200" dirty="0"/>
        </a:p>
      </dsp:txBody>
      <dsp:txXfrm>
        <a:off x="5347204" y="2346861"/>
        <a:ext cx="1181557" cy="572953"/>
      </dsp:txXfrm>
    </dsp:sp>
    <dsp:sp modelId="{19323A6E-1B63-4180-A049-15DA7E619770}">
      <dsp:nvSpPr>
        <dsp:cNvPr id="0" name=""/>
        <dsp:cNvSpPr/>
      </dsp:nvSpPr>
      <dsp:spPr>
        <a:xfrm rot="2222895">
          <a:off x="2766153" y="3174434"/>
          <a:ext cx="610030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610030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055917" y="3169391"/>
        <a:ext cx="30501" cy="30501"/>
      </dsp:txXfrm>
    </dsp:sp>
    <dsp:sp modelId="{F32D3ECD-309C-4D63-B79A-B4544569A283}">
      <dsp:nvSpPr>
        <dsp:cNvPr id="0" name=""/>
        <dsp:cNvSpPr/>
      </dsp:nvSpPr>
      <dsp:spPr>
        <a:xfrm>
          <a:off x="3314610" y="3046519"/>
          <a:ext cx="1527887" cy="64378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5 A- 5B </a:t>
          </a:r>
          <a:endParaRPr lang="it-IT" sz="1900" b="1" kern="1200" dirty="0"/>
        </a:p>
      </dsp:txBody>
      <dsp:txXfrm>
        <a:off x="3333466" y="3065375"/>
        <a:ext cx="1490175" cy="606068"/>
      </dsp:txXfrm>
    </dsp:sp>
    <dsp:sp modelId="{0D61931B-ABC2-411E-B71E-D501BC1E27C9}">
      <dsp:nvSpPr>
        <dsp:cNvPr id="0" name=""/>
        <dsp:cNvSpPr/>
      </dsp:nvSpPr>
      <dsp:spPr>
        <a:xfrm>
          <a:off x="4842497" y="3358202"/>
          <a:ext cx="48688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486882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073766" y="3356237"/>
        <a:ext cx="24344" cy="24344"/>
      </dsp:txXfrm>
    </dsp:sp>
    <dsp:sp modelId="{C9F0BB86-86A5-4FCD-8465-67A12E473301}">
      <dsp:nvSpPr>
        <dsp:cNvPr id="0" name=""/>
        <dsp:cNvSpPr/>
      </dsp:nvSpPr>
      <dsp:spPr>
        <a:xfrm>
          <a:off x="5329379" y="3064108"/>
          <a:ext cx="1217207" cy="60860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CANCELLO DESTRO</a:t>
          </a:r>
          <a:endParaRPr lang="it-IT" sz="1900" b="1" kern="1200" dirty="0"/>
        </a:p>
      </dsp:txBody>
      <dsp:txXfrm>
        <a:off x="5347204" y="3081933"/>
        <a:ext cx="1181557" cy="572953"/>
      </dsp:txXfrm>
    </dsp:sp>
    <dsp:sp modelId="{DB0AAC95-69BB-465C-82D3-A4DB2AA331A1}">
      <dsp:nvSpPr>
        <dsp:cNvPr id="0" name=""/>
        <dsp:cNvSpPr/>
      </dsp:nvSpPr>
      <dsp:spPr>
        <a:xfrm rot="4156124">
          <a:off x="701101" y="3450086"/>
          <a:ext cx="137543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1375432" y="102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354432" y="3425908"/>
        <a:ext cx="68771" cy="68771"/>
      </dsp:txXfrm>
    </dsp:sp>
    <dsp:sp modelId="{098E63DA-9BA5-47CB-92B2-9B7036315A18}">
      <dsp:nvSpPr>
        <dsp:cNvPr id="0" name=""/>
        <dsp:cNvSpPr/>
      </dsp:nvSpPr>
      <dsp:spPr>
        <a:xfrm>
          <a:off x="1632259" y="3682081"/>
          <a:ext cx="1195467" cy="842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 </a:t>
          </a:r>
          <a:r>
            <a:rPr lang="it-IT" sz="1600" b="1" kern="1200" dirty="0" smtClean="0">
              <a:solidFill>
                <a:schemeClr val="tx1"/>
              </a:solidFill>
            </a:rPr>
            <a:t>classe </a:t>
          </a:r>
          <a:r>
            <a:rPr lang="it-IT" sz="1800" b="1" kern="1200" dirty="0" smtClean="0">
              <a:solidFill>
                <a:schemeClr val="tx1"/>
              </a:solidFill>
            </a:rPr>
            <a:t>uscita </a:t>
          </a:r>
          <a:r>
            <a:rPr lang="it-IT" sz="1800" b="1" kern="1200" dirty="0" smtClean="0">
              <a:solidFill>
                <a:srgbClr val="FF0000"/>
              </a:solidFill>
            </a:rPr>
            <a:t>ore 16.00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656944" y="3706766"/>
        <a:ext cx="1146097" cy="793430"/>
      </dsp:txXfrm>
    </dsp:sp>
    <dsp:sp modelId="{0026C5F5-442D-4EE6-BDFB-0F577D888905}">
      <dsp:nvSpPr>
        <dsp:cNvPr id="0" name=""/>
        <dsp:cNvSpPr/>
      </dsp:nvSpPr>
      <dsp:spPr>
        <a:xfrm>
          <a:off x="2827727" y="4093274"/>
          <a:ext cx="48688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486882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058996" y="4091309"/>
        <a:ext cx="24344" cy="24344"/>
      </dsp:txXfrm>
    </dsp:sp>
    <dsp:sp modelId="{2D05579C-B62C-454E-B406-4098C7739E27}">
      <dsp:nvSpPr>
        <dsp:cNvPr id="0" name=""/>
        <dsp:cNvSpPr/>
      </dsp:nvSpPr>
      <dsp:spPr>
        <a:xfrm>
          <a:off x="3314610" y="3781590"/>
          <a:ext cx="1527887" cy="64378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3 A </a:t>
          </a:r>
          <a:endParaRPr lang="it-IT" sz="1900" b="1" kern="1200" dirty="0"/>
        </a:p>
      </dsp:txBody>
      <dsp:txXfrm>
        <a:off x="3333466" y="3800446"/>
        <a:ext cx="1490175" cy="606068"/>
      </dsp:txXfrm>
    </dsp:sp>
    <dsp:sp modelId="{DC3B6CB5-588B-467D-BFB1-717EE8EF10A3}">
      <dsp:nvSpPr>
        <dsp:cNvPr id="0" name=""/>
        <dsp:cNvSpPr/>
      </dsp:nvSpPr>
      <dsp:spPr>
        <a:xfrm>
          <a:off x="4842497" y="4093274"/>
          <a:ext cx="486882" cy="20414"/>
        </a:xfrm>
        <a:custGeom>
          <a:avLst/>
          <a:gdLst/>
          <a:ahLst/>
          <a:cxnLst/>
          <a:rect l="0" t="0" r="0" b="0"/>
          <a:pathLst>
            <a:path>
              <a:moveTo>
                <a:pt x="0" y="10207"/>
              </a:moveTo>
              <a:lnTo>
                <a:pt x="486882" y="102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073766" y="4091309"/>
        <a:ext cx="24344" cy="24344"/>
      </dsp:txXfrm>
    </dsp:sp>
    <dsp:sp modelId="{81710DAC-7219-4B5F-BF55-D23E6DFE8880}">
      <dsp:nvSpPr>
        <dsp:cNvPr id="0" name=""/>
        <dsp:cNvSpPr/>
      </dsp:nvSpPr>
      <dsp:spPr>
        <a:xfrm>
          <a:off x="5329379" y="3799179"/>
          <a:ext cx="1217207" cy="60860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/>
            <a:t>CANCELLO DESTRO</a:t>
          </a:r>
          <a:endParaRPr lang="it-IT" sz="1900" b="1" kern="1200" dirty="0"/>
        </a:p>
      </dsp:txBody>
      <dsp:txXfrm>
        <a:off x="5347204" y="3817004"/>
        <a:ext cx="1181557" cy="57295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B0EF5-DCB6-40CF-ABFF-D9DE5DB23D25}">
      <dsp:nvSpPr>
        <dsp:cNvPr id="0" name=""/>
        <dsp:cNvSpPr/>
      </dsp:nvSpPr>
      <dsp:spPr>
        <a:xfrm>
          <a:off x="5797" y="1571637"/>
          <a:ext cx="1438275" cy="30718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6 CLASSI-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Orario entrata: 8.00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Orario uscita: LUN – 14.10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4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MAR – 15.40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4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MERC – 13.10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4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GIO – 14.10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4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VEN – 15.40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4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SAB – 13.10</a:t>
          </a:r>
          <a:endParaRPr lang="it-IT" sz="1400" b="1" kern="1200" dirty="0" smtClean="0">
            <a:solidFill>
              <a:srgbClr val="FF0000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 dirty="0">
            <a:solidFill>
              <a:srgbClr val="FF0000"/>
            </a:solidFill>
          </a:endParaRPr>
        </a:p>
      </dsp:txBody>
      <dsp:txXfrm>
        <a:off x="47923" y="1613763"/>
        <a:ext cx="1354023" cy="2987554"/>
      </dsp:txXfrm>
    </dsp:sp>
    <dsp:sp modelId="{0C8B2266-23DE-411B-BEA5-353C59E8B6C3}">
      <dsp:nvSpPr>
        <dsp:cNvPr id="0" name=""/>
        <dsp:cNvSpPr/>
      </dsp:nvSpPr>
      <dsp:spPr>
        <a:xfrm rot="17368592">
          <a:off x="868873" y="2283590"/>
          <a:ext cx="1725823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1725823" y="10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1688639" y="2250861"/>
        <a:ext cx="86291" cy="86291"/>
      </dsp:txXfrm>
    </dsp:sp>
    <dsp:sp modelId="{A2CEB96D-F85A-418B-83E1-B4764C912B90}">
      <dsp:nvSpPr>
        <dsp:cNvPr id="0" name=""/>
        <dsp:cNvSpPr/>
      </dsp:nvSpPr>
      <dsp:spPr>
        <a:xfrm>
          <a:off x="2019498" y="1217715"/>
          <a:ext cx="686697" cy="525514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 A</a:t>
          </a:r>
          <a:endParaRPr lang="it-IT" sz="1800" b="1" kern="1200" dirty="0"/>
        </a:p>
      </dsp:txBody>
      <dsp:txXfrm>
        <a:off x="2034890" y="1233107"/>
        <a:ext cx="655913" cy="494730"/>
      </dsp:txXfrm>
    </dsp:sp>
    <dsp:sp modelId="{754174B7-B560-495E-9086-5C96AB79D3A1}">
      <dsp:nvSpPr>
        <dsp:cNvPr id="0" name=""/>
        <dsp:cNvSpPr/>
      </dsp:nvSpPr>
      <dsp:spPr>
        <a:xfrm>
          <a:off x="2706196" y="1470056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2979522" y="1466086"/>
        <a:ext cx="28771" cy="28771"/>
      </dsp:txXfrm>
    </dsp:sp>
    <dsp:sp modelId="{908DB844-9655-49D9-A679-27C7DBD6EEB4}">
      <dsp:nvSpPr>
        <dsp:cNvPr id="0" name=""/>
        <dsp:cNvSpPr/>
      </dsp:nvSpPr>
      <dsp:spPr>
        <a:xfrm>
          <a:off x="3281621" y="1209005"/>
          <a:ext cx="2125001" cy="54293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 </a:t>
          </a:r>
          <a:endParaRPr lang="it-IT" sz="1400" b="1" kern="1200" dirty="0"/>
        </a:p>
      </dsp:txBody>
      <dsp:txXfrm>
        <a:off x="3297523" y="1224907"/>
        <a:ext cx="2093197" cy="511131"/>
      </dsp:txXfrm>
    </dsp:sp>
    <dsp:sp modelId="{981857AA-E6E6-49ED-8E00-183D35E892BD}">
      <dsp:nvSpPr>
        <dsp:cNvPr id="0" name=""/>
        <dsp:cNvSpPr/>
      </dsp:nvSpPr>
      <dsp:spPr>
        <a:xfrm>
          <a:off x="5406622" y="1470056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679949" y="1466086"/>
        <a:ext cx="28771" cy="28771"/>
      </dsp:txXfrm>
    </dsp:sp>
    <dsp:sp modelId="{B6BFBCE9-43F8-440C-A687-E7C4BE27D17B}">
      <dsp:nvSpPr>
        <dsp:cNvPr id="0" name=""/>
        <dsp:cNvSpPr/>
      </dsp:nvSpPr>
      <dsp:spPr>
        <a:xfrm>
          <a:off x="5982047" y="1224778"/>
          <a:ext cx="2727558" cy="51138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</a:t>
          </a:r>
          <a:endParaRPr lang="it-IT" sz="1400" b="1" kern="1200" dirty="0"/>
        </a:p>
      </dsp:txBody>
      <dsp:txXfrm>
        <a:off x="5997025" y="1239756"/>
        <a:ext cx="2697602" cy="481431"/>
      </dsp:txXfrm>
    </dsp:sp>
    <dsp:sp modelId="{5B9C7729-B249-4F8B-AC4E-E35B11C42504}">
      <dsp:nvSpPr>
        <dsp:cNvPr id="0" name=""/>
        <dsp:cNvSpPr/>
      </dsp:nvSpPr>
      <dsp:spPr>
        <a:xfrm rot="18030981">
          <a:off x="1165181" y="2609004"/>
          <a:ext cx="1133208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1133208" y="10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1703455" y="2591090"/>
        <a:ext cx="56660" cy="56660"/>
      </dsp:txXfrm>
    </dsp:sp>
    <dsp:sp modelId="{C3469463-6056-4C6D-8590-B680E22BDC51}">
      <dsp:nvSpPr>
        <dsp:cNvPr id="0" name=""/>
        <dsp:cNvSpPr/>
      </dsp:nvSpPr>
      <dsp:spPr>
        <a:xfrm>
          <a:off x="2019498" y="1868542"/>
          <a:ext cx="686697" cy="525514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A</a:t>
          </a:r>
          <a:endParaRPr lang="it-IT" sz="1800" b="1" kern="1200" dirty="0"/>
        </a:p>
      </dsp:txBody>
      <dsp:txXfrm>
        <a:off x="2034890" y="1883934"/>
        <a:ext cx="655913" cy="494730"/>
      </dsp:txXfrm>
    </dsp:sp>
    <dsp:sp modelId="{3DD3839F-61BC-40CF-B7E1-520ABFA97E8A}">
      <dsp:nvSpPr>
        <dsp:cNvPr id="0" name=""/>
        <dsp:cNvSpPr/>
      </dsp:nvSpPr>
      <dsp:spPr>
        <a:xfrm>
          <a:off x="2706196" y="2120884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2979522" y="2116914"/>
        <a:ext cx="28771" cy="28771"/>
      </dsp:txXfrm>
    </dsp:sp>
    <dsp:sp modelId="{BB774CA3-5D32-4E94-9FD8-987A48FF8399}">
      <dsp:nvSpPr>
        <dsp:cNvPr id="0" name=""/>
        <dsp:cNvSpPr/>
      </dsp:nvSpPr>
      <dsp:spPr>
        <a:xfrm>
          <a:off x="3281621" y="1859832"/>
          <a:ext cx="2125001" cy="54293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 </a:t>
          </a:r>
          <a:endParaRPr lang="it-IT" sz="1400" b="1" kern="1200" dirty="0"/>
        </a:p>
      </dsp:txBody>
      <dsp:txXfrm>
        <a:off x="3297523" y="1875734"/>
        <a:ext cx="2093197" cy="511131"/>
      </dsp:txXfrm>
    </dsp:sp>
    <dsp:sp modelId="{8A565F22-3908-4C0D-A1CB-7735642123C4}">
      <dsp:nvSpPr>
        <dsp:cNvPr id="0" name=""/>
        <dsp:cNvSpPr/>
      </dsp:nvSpPr>
      <dsp:spPr>
        <a:xfrm>
          <a:off x="5406622" y="2120884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679949" y="2116914"/>
        <a:ext cx="28771" cy="28771"/>
      </dsp:txXfrm>
    </dsp:sp>
    <dsp:sp modelId="{7EE4ED79-1105-4339-A801-B0F9230B24CD}">
      <dsp:nvSpPr>
        <dsp:cNvPr id="0" name=""/>
        <dsp:cNvSpPr/>
      </dsp:nvSpPr>
      <dsp:spPr>
        <a:xfrm>
          <a:off x="5982047" y="1875606"/>
          <a:ext cx="2727558" cy="51138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 </a:t>
          </a:r>
          <a:endParaRPr lang="it-IT" sz="1400" b="1" kern="1200" dirty="0"/>
        </a:p>
      </dsp:txBody>
      <dsp:txXfrm>
        <a:off x="5997025" y="1890584"/>
        <a:ext cx="2697602" cy="481431"/>
      </dsp:txXfrm>
    </dsp:sp>
    <dsp:sp modelId="{657EF09D-76FC-4AB4-A78D-F9CDF10559D1}">
      <dsp:nvSpPr>
        <dsp:cNvPr id="0" name=""/>
        <dsp:cNvSpPr/>
      </dsp:nvSpPr>
      <dsp:spPr>
        <a:xfrm rot="19830662">
          <a:off x="1401252" y="2934418"/>
          <a:ext cx="66106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661065" y="10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1715258" y="2928307"/>
        <a:ext cx="33053" cy="33053"/>
      </dsp:txXfrm>
    </dsp:sp>
    <dsp:sp modelId="{4361F559-3267-4FE1-A7F3-0EBECEFEAD9D}">
      <dsp:nvSpPr>
        <dsp:cNvPr id="0" name=""/>
        <dsp:cNvSpPr/>
      </dsp:nvSpPr>
      <dsp:spPr>
        <a:xfrm>
          <a:off x="2019498" y="2519370"/>
          <a:ext cx="686697" cy="525514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A</a:t>
          </a:r>
          <a:endParaRPr lang="it-IT" sz="1800" b="1" kern="1200" dirty="0"/>
        </a:p>
      </dsp:txBody>
      <dsp:txXfrm>
        <a:off x="2034890" y="2534762"/>
        <a:ext cx="655913" cy="494730"/>
      </dsp:txXfrm>
    </dsp:sp>
    <dsp:sp modelId="{8593D2FF-D1B3-4FAB-BE2F-ED88BED2BD2A}">
      <dsp:nvSpPr>
        <dsp:cNvPr id="0" name=""/>
        <dsp:cNvSpPr/>
      </dsp:nvSpPr>
      <dsp:spPr>
        <a:xfrm>
          <a:off x="2706196" y="2771711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2979522" y="2767741"/>
        <a:ext cx="28771" cy="28771"/>
      </dsp:txXfrm>
    </dsp:sp>
    <dsp:sp modelId="{66CBC450-BCE0-46FE-A789-6291D4E3231F}">
      <dsp:nvSpPr>
        <dsp:cNvPr id="0" name=""/>
        <dsp:cNvSpPr/>
      </dsp:nvSpPr>
      <dsp:spPr>
        <a:xfrm>
          <a:off x="3281621" y="2510659"/>
          <a:ext cx="2125001" cy="542935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 </a:t>
          </a:r>
          <a:endParaRPr lang="it-IT" sz="1400" b="1" kern="1200" dirty="0"/>
        </a:p>
      </dsp:txBody>
      <dsp:txXfrm>
        <a:off x="3297523" y="2526561"/>
        <a:ext cx="2093197" cy="511131"/>
      </dsp:txXfrm>
    </dsp:sp>
    <dsp:sp modelId="{713DC031-1EBC-4158-A1C6-1D6121FC7CE2}">
      <dsp:nvSpPr>
        <dsp:cNvPr id="0" name=""/>
        <dsp:cNvSpPr/>
      </dsp:nvSpPr>
      <dsp:spPr>
        <a:xfrm>
          <a:off x="5406622" y="2771711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679949" y="2767741"/>
        <a:ext cx="28771" cy="28771"/>
      </dsp:txXfrm>
    </dsp:sp>
    <dsp:sp modelId="{0754C4DD-5888-4669-B33D-DFA85542FA0F}">
      <dsp:nvSpPr>
        <dsp:cNvPr id="0" name=""/>
        <dsp:cNvSpPr/>
      </dsp:nvSpPr>
      <dsp:spPr>
        <a:xfrm>
          <a:off x="5982047" y="2526433"/>
          <a:ext cx="2727558" cy="511387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DI FRONTE EX SALA PROF</a:t>
          </a:r>
          <a:endParaRPr lang="it-IT" sz="1400" b="1" kern="1200" dirty="0"/>
        </a:p>
      </dsp:txBody>
      <dsp:txXfrm>
        <a:off x="5997025" y="2541411"/>
        <a:ext cx="2697602" cy="481431"/>
      </dsp:txXfrm>
    </dsp:sp>
    <dsp:sp modelId="{55D63224-8E41-4413-B1A1-B0A7C73A1704}">
      <dsp:nvSpPr>
        <dsp:cNvPr id="0" name=""/>
        <dsp:cNvSpPr/>
      </dsp:nvSpPr>
      <dsp:spPr>
        <a:xfrm rot="1769338">
          <a:off x="1401252" y="3259831"/>
          <a:ext cx="66106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661065" y="10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1715258" y="3253721"/>
        <a:ext cx="33053" cy="33053"/>
      </dsp:txXfrm>
    </dsp:sp>
    <dsp:sp modelId="{AF954CA0-485C-4821-A1CE-1C06F5B2835A}">
      <dsp:nvSpPr>
        <dsp:cNvPr id="0" name=""/>
        <dsp:cNvSpPr/>
      </dsp:nvSpPr>
      <dsp:spPr>
        <a:xfrm>
          <a:off x="2019498" y="3170197"/>
          <a:ext cx="686697" cy="525514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 C</a:t>
          </a:r>
          <a:endParaRPr lang="it-IT" sz="1800" b="1" kern="1200" dirty="0"/>
        </a:p>
      </dsp:txBody>
      <dsp:txXfrm>
        <a:off x="2034890" y="3185589"/>
        <a:ext cx="655913" cy="494730"/>
      </dsp:txXfrm>
    </dsp:sp>
    <dsp:sp modelId="{CAA0DCD6-1CF3-4517-BA4C-ADAE9F1B865A}">
      <dsp:nvSpPr>
        <dsp:cNvPr id="0" name=""/>
        <dsp:cNvSpPr/>
      </dsp:nvSpPr>
      <dsp:spPr>
        <a:xfrm>
          <a:off x="2706196" y="3422538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2979522" y="3418569"/>
        <a:ext cx="28771" cy="28771"/>
      </dsp:txXfrm>
    </dsp:sp>
    <dsp:sp modelId="{2865F1C1-1B91-46D7-9DE1-DBE1CD620045}">
      <dsp:nvSpPr>
        <dsp:cNvPr id="0" name=""/>
        <dsp:cNvSpPr/>
      </dsp:nvSpPr>
      <dsp:spPr>
        <a:xfrm>
          <a:off x="3281621" y="3161487"/>
          <a:ext cx="2125001" cy="54293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297523" y="3177389"/>
        <a:ext cx="2093197" cy="511131"/>
      </dsp:txXfrm>
    </dsp:sp>
    <dsp:sp modelId="{93C1E6C6-9B06-4C2E-B4A9-457E14510237}">
      <dsp:nvSpPr>
        <dsp:cNvPr id="0" name=""/>
        <dsp:cNvSpPr/>
      </dsp:nvSpPr>
      <dsp:spPr>
        <a:xfrm>
          <a:off x="5406622" y="3422538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679949" y="3418569"/>
        <a:ext cx="28771" cy="28771"/>
      </dsp:txXfrm>
    </dsp:sp>
    <dsp:sp modelId="{D1BDE889-9F9C-4748-8AF0-16B4E1AE34A9}">
      <dsp:nvSpPr>
        <dsp:cNvPr id="0" name=""/>
        <dsp:cNvSpPr/>
      </dsp:nvSpPr>
      <dsp:spPr>
        <a:xfrm>
          <a:off x="5982047" y="3177260"/>
          <a:ext cx="2727558" cy="511387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LATO CAMPETTO</a:t>
          </a:r>
          <a:endParaRPr lang="it-IT" sz="1400" b="1" kern="1200" dirty="0"/>
        </a:p>
      </dsp:txBody>
      <dsp:txXfrm>
        <a:off x="5997025" y="3192238"/>
        <a:ext cx="2697602" cy="481431"/>
      </dsp:txXfrm>
    </dsp:sp>
    <dsp:sp modelId="{DB4E9A5F-0812-4AD3-996C-C19A88A92FCA}">
      <dsp:nvSpPr>
        <dsp:cNvPr id="0" name=""/>
        <dsp:cNvSpPr/>
      </dsp:nvSpPr>
      <dsp:spPr>
        <a:xfrm rot="3569019">
          <a:off x="1165181" y="3585245"/>
          <a:ext cx="1133208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1133208" y="10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1703455" y="3567331"/>
        <a:ext cx="56660" cy="56660"/>
      </dsp:txXfrm>
    </dsp:sp>
    <dsp:sp modelId="{F6F60387-71A5-4A70-BFD6-75E3B2960E51}">
      <dsp:nvSpPr>
        <dsp:cNvPr id="0" name=""/>
        <dsp:cNvSpPr/>
      </dsp:nvSpPr>
      <dsp:spPr>
        <a:xfrm>
          <a:off x="2019498" y="3821024"/>
          <a:ext cx="686697" cy="525514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C</a:t>
          </a:r>
          <a:endParaRPr lang="it-IT" sz="1800" b="1" kern="1200" dirty="0"/>
        </a:p>
      </dsp:txBody>
      <dsp:txXfrm>
        <a:off x="2034890" y="3836416"/>
        <a:ext cx="655913" cy="494730"/>
      </dsp:txXfrm>
    </dsp:sp>
    <dsp:sp modelId="{3A5F99D6-7C71-4D67-9686-25A311457D23}">
      <dsp:nvSpPr>
        <dsp:cNvPr id="0" name=""/>
        <dsp:cNvSpPr/>
      </dsp:nvSpPr>
      <dsp:spPr>
        <a:xfrm>
          <a:off x="2706196" y="4073366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2979522" y="4069396"/>
        <a:ext cx="28771" cy="28771"/>
      </dsp:txXfrm>
    </dsp:sp>
    <dsp:sp modelId="{8C1FB159-08D6-47A0-9A8E-5A3DA0FFB392}">
      <dsp:nvSpPr>
        <dsp:cNvPr id="0" name=""/>
        <dsp:cNvSpPr/>
      </dsp:nvSpPr>
      <dsp:spPr>
        <a:xfrm>
          <a:off x="3281621" y="3812314"/>
          <a:ext cx="2125001" cy="542935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297523" y="3828216"/>
        <a:ext cx="2093197" cy="511131"/>
      </dsp:txXfrm>
    </dsp:sp>
    <dsp:sp modelId="{07D6BAF2-D8A4-4E49-B1F6-A2603C60E242}">
      <dsp:nvSpPr>
        <dsp:cNvPr id="0" name=""/>
        <dsp:cNvSpPr/>
      </dsp:nvSpPr>
      <dsp:spPr>
        <a:xfrm>
          <a:off x="5406622" y="4073366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679949" y="4069396"/>
        <a:ext cx="28771" cy="28771"/>
      </dsp:txXfrm>
    </dsp:sp>
    <dsp:sp modelId="{D9C41B2B-A574-48C7-AC86-D53F261F9854}">
      <dsp:nvSpPr>
        <dsp:cNvPr id="0" name=""/>
        <dsp:cNvSpPr/>
      </dsp:nvSpPr>
      <dsp:spPr>
        <a:xfrm>
          <a:off x="5982047" y="3828088"/>
          <a:ext cx="2727558" cy="511387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DI FRONTE EX SALA PROF.</a:t>
          </a:r>
          <a:endParaRPr lang="it-IT" sz="1400" b="1" kern="1200" dirty="0"/>
        </a:p>
      </dsp:txBody>
      <dsp:txXfrm>
        <a:off x="5997025" y="3843066"/>
        <a:ext cx="2697602" cy="481431"/>
      </dsp:txXfrm>
    </dsp:sp>
    <dsp:sp modelId="{F01EE953-C148-4ED8-B252-43FFE9CA7617}">
      <dsp:nvSpPr>
        <dsp:cNvPr id="0" name=""/>
        <dsp:cNvSpPr/>
      </dsp:nvSpPr>
      <dsp:spPr>
        <a:xfrm rot="4231408">
          <a:off x="868873" y="3910659"/>
          <a:ext cx="1725823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1725823" y="10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b="1" kern="1200"/>
        </a:p>
      </dsp:txBody>
      <dsp:txXfrm>
        <a:off x="1688639" y="3877929"/>
        <a:ext cx="86291" cy="86291"/>
      </dsp:txXfrm>
    </dsp:sp>
    <dsp:sp modelId="{40F373DE-CB56-420A-9E9F-79275EACAB5F}">
      <dsp:nvSpPr>
        <dsp:cNvPr id="0" name=""/>
        <dsp:cNvSpPr/>
      </dsp:nvSpPr>
      <dsp:spPr>
        <a:xfrm>
          <a:off x="2019498" y="4471852"/>
          <a:ext cx="686697" cy="525514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C</a:t>
          </a:r>
          <a:endParaRPr lang="it-IT" sz="1800" b="1" kern="1200" dirty="0"/>
        </a:p>
      </dsp:txBody>
      <dsp:txXfrm>
        <a:off x="2034890" y="4487244"/>
        <a:ext cx="655913" cy="494730"/>
      </dsp:txXfrm>
    </dsp:sp>
    <dsp:sp modelId="{8E9E3BF5-D371-4851-9E96-D75AE909AC7A}">
      <dsp:nvSpPr>
        <dsp:cNvPr id="0" name=""/>
        <dsp:cNvSpPr/>
      </dsp:nvSpPr>
      <dsp:spPr>
        <a:xfrm>
          <a:off x="2706196" y="4724193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2979522" y="4720223"/>
        <a:ext cx="28771" cy="28771"/>
      </dsp:txXfrm>
    </dsp:sp>
    <dsp:sp modelId="{C28E1752-DE3D-4E5B-84F6-378DAEA33D47}">
      <dsp:nvSpPr>
        <dsp:cNvPr id="0" name=""/>
        <dsp:cNvSpPr/>
      </dsp:nvSpPr>
      <dsp:spPr>
        <a:xfrm>
          <a:off x="3281621" y="4463141"/>
          <a:ext cx="2125001" cy="542935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PRIMO </a:t>
          </a:r>
          <a:endParaRPr lang="it-IT" sz="1400" b="1" kern="1200" dirty="0"/>
        </a:p>
      </dsp:txBody>
      <dsp:txXfrm>
        <a:off x="3297523" y="4479043"/>
        <a:ext cx="2093197" cy="511131"/>
      </dsp:txXfrm>
    </dsp:sp>
    <dsp:sp modelId="{099EEE14-8CC3-4A0B-91AB-437736C492A2}">
      <dsp:nvSpPr>
        <dsp:cNvPr id="0" name=""/>
        <dsp:cNvSpPr/>
      </dsp:nvSpPr>
      <dsp:spPr>
        <a:xfrm>
          <a:off x="5406622" y="4724193"/>
          <a:ext cx="575425" cy="20831"/>
        </a:xfrm>
        <a:custGeom>
          <a:avLst/>
          <a:gdLst/>
          <a:ahLst/>
          <a:cxnLst/>
          <a:rect l="0" t="0" r="0" b="0"/>
          <a:pathLst>
            <a:path>
              <a:moveTo>
                <a:pt x="0" y="10415"/>
              </a:moveTo>
              <a:lnTo>
                <a:pt x="575425" y="1041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679949" y="4720223"/>
        <a:ext cx="28771" cy="28771"/>
      </dsp:txXfrm>
    </dsp:sp>
    <dsp:sp modelId="{DFC58C74-519A-48D9-AE4E-4ED2FBC866F3}">
      <dsp:nvSpPr>
        <dsp:cNvPr id="0" name=""/>
        <dsp:cNvSpPr/>
      </dsp:nvSpPr>
      <dsp:spPr>
        <a:xfrm>
          <a:off x="5982047" y="4478915"/>
          <a:ext cx="2727558" cy="511387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SCALE EMERGENZA</a:t>
          </a:r>
          <a:endParaRPr lang="it-IT" sz="1400" b="1" kern="1200" dirty="0"/>
        </a:p>
      </dsp:txBody>
      <dsp:txXfrm>
        <a:off x="5997025" y="4493893"/>
        <a:ext cx="2697602" cy="48143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CD751-A23C-4491-BC79-2ED5B6DECF7F}">
      <dsp:nvSpPr>
        <dsp:cNvPr id="0" name=""/>
        <dsp:cNvSpPr/>
      </dsp:nvSpPr>
      <dsp:spPr>
        <a:xfrm>
          <a:off x="8270" y="1644739"/>
          <a:ext cx="1976905" cy="29256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4 CLASSI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Orario entrata: 8.30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Orario uscita: </a:t>
          </a:r>
          <a:endParaRPr lang="it-IT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LUN – 13.10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MAR – 13.40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MERC – 13.40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GIO – 13.10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VEN – 13.40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>
              <a:solidFill>
                <a:srgbClr val="FF0000"/>
              </a:solidFill>
            </a:rPr>
            <a:t>SAB – 13.40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66172" y="1702641"/>
        <a:ext cx="1861101" cy="2809799"/>
      </dsp:txXfrm>
    </dsp:sp>
    <dsp:sp modelId="{306EA3F9-9BBA-4197-B849-E7DA8B875951}">
      <dsp:nvSpPr>
        <dsp:cNvPr id="0" name=""/>
        <dsp:cNvSpPr/>
      </dsp:nvSpPr>
      <dsp:spPr>
        <a:xfrm rot="18030981">
          <a:off x="1727149" y="2646302"/>
          <a:ext cx="1048426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1048426" y="963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2225152" y="2629728"/>
        <a:ext cx="52421" cy="52421"/>
      </dsp:txXfrm>
    </dsp:sp>
    <dsp:sp modelId="{9F32CE6A-6B24-442D-8B67-03F5BE9D64F6}">
      <dsp:nvSpPr>
        <dsp:cNvPr id="0" name=""/>
        <dsp:cNvSpPr/>
      </dsp:nvSpPr>
      <dsp:spPr>
        <a:xfrm>
          <a:off x="2517550" y="1961239"/>
          <a:ext cx="635322" cy="48619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 B</a:t>
          </a:r>
          <a:endParaRPr lang="it-IT" sz="1800" b="1" kern="1200" dirty="0"/>
        </a:p>
      </dsp:txBody>
      <dsp:txXfrm>
        <a:off x="2531790" y="1975479"/>
        <a:ext cx="606842" cy="457717"/>
      </dsp:txXfrm>
    </dsp:sp>
    <dsp:sp modelId="{7CEA017B-0746-4CAA-BE5C-4B5B5E3992AB}">
      <dsp:nvSpPr>
        <dsp:cNvPr id="0" name=""/>
        <dsp:cNvSpPr/>
      </dsp:nvSpPr>
      <dsp:spPr>
        <a:xfrm>
          <a:off x="3152872" y="2194701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3405750" y="2191028"/>
        <a:ext cx="26618" cy="26618"/>
      </dsp:txXfrm>
    </dsp:sp>
    <dsp:sp modelId="{6A16032E-5ED1-467A-8781-C0320BE09BFC}">
      <dsp:nvSpPr>
        <dsp:cNvPr id="0" name=""/>
        <dsp:cNvSpPr/>
      </dsp:nvSpPr>
      <dsp:spPr>
        <a:xfrm>
          <a:off x="3685246" y="1953180"/>
          <a:ext cx="1966018" cy="50231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699958" y="1967892"/>
        <a:ext cx="1936594" cy="472891"/>
      </dsp:txXfrm>
    </dsp:sp>
    <dsp:sp modelId="{662B3218-A53E-40CC-B6DE-9B3702DF5022}">
      <dsp:nvSpPr>
        <dsp:cNvPr id="0" name=""/>
        <dsp:cNvSpPr/>
      </dsp:nvSpPr>
      <dsp:spPr>
        <a:xfrm>
          <a:off x="5651265" y="2194701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904142" y="2191028"/>
        <a:ext cx="26618" cy="26618"/>
      </dsp:txXfrm>
    </dsp:sp>
    <dsp:sp modelId="{86552832-60FB-43A9-95DF-8E7A4E311AAF}">
      <dsp:nvSpPr>
        <dsp:cNvPr id="0" name=""/>
        <dsp:cNvSpPr/>
      </dsp:nvSpPr>
      <dsp:spPr>
        <a:xfrm>
          <a:off x="6183639" y="1967774"/>
          <a:ext cx="2523494" cy="47312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PRINCIPALE </a:t>
          </a:r>
          <a:endParaRPr lang="it-IT" sz="1400" b="1" kern="1200" dirty="0"/>
        </a:p>
      </dsp:txBody>
      <dsp:txXfrm>
        <a:off x="6197496" y="1981631"/>
        <a:ext cx="2495780" cy="445413"/>
      </dsp:txXfrm>
    </dsp:sp>
    <dsp:sp modelId="{D7E9E1E8-48AA-4893-BDAF-9F176EB98E83}">
      <dsp:nvSpPr>
        <dsp:cNvPr id="0" name=""/>
        <dsp:cNvSpPr/>
      </dsp:nvSpPr>
      <dsp:spPr>
        <a:xfrm rot="19830662">
          <a:off x="1945559" y="2947370"/>
          <a:ext cx="611607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611607" y="963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2236072" y="2941716"/>
        <a:ext cx="30580" cy="30580"/>
      </dsp:txXfrm>
    </dsp:sp>
    <dsp:sp modelId="{36B26E86-3CFD-4D64-BFC5-2180D0D2BA8B}">
      <dsp:nvSpPr>
        <dsp:cNvPr id="0" name=""/>
        <dsp:cNvSpPr/>
      </dsp:nvSpPr>
      <dsp:spPr>
        <a:xfrm>
          <a:off x="2517550" y="2563374"/>
          <a:ext cx="635322" cy="48619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2 B</a:t>
          </a:r>
          <a:endParaRPr lang="it-IT" sz="1800" b="1" kern="1200" dirty="0"/>
        </a:p>
      </dsp:txBody>
      <dsp:txXfrm>
        <a:off x="2531790" y="2577614"/>
        <a:ext cx="606842" cy="457717"/>
      </dsp:txXfrm>
    </dsp:sp>
    <dsp:sp modelId="{804E2B68-1227-4FC2-B36C-719AD4D976C9}">
      <dsp:nvSpPr>
        <dsp:cNvPr id="0" name=""/>
        <dsp:cNvSpPr/>
      </dsp:nvSpPr>
      <dsp:spPr>
        <a:xfrm>
          <a:off x="3152872" y="2796836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3405750" y="2793163"/>
        <a:ext cx="26618" cy="26618"/>
      </dsp:txXfrm>
    </dsp:sp>
    <dsp:sp modelId="{B86040CD-27DC-4C5F-97D1-404984932C9D}">
      <dsp:nvSpPr>
        <dsp:cNvPr id="0" name=""/>
        <dsp:cNvSpPr/>
      </dsp:nvSpPr>
      <dsp:spPr>
        <a:xfrm>
          <a:off x="3685246" y="2555315"/>
          <a:ext cx="1966018" cy="50231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699958" y="2570027"/>
        <a:ext cx="1936594" cy="472891"/>
      </dsp:txXfrm>
    </dsp:sp>
    <dsp:sp modelId="{B61084C2-EC48-4AE6-975B-9F41C15962E9}">
      <dsp:nvSpPr>
        <dsp:cNvPr id="0" name=""/>
        <dsp:cNvSpPr/>
      </dsp:nvSpPr>
      <dsp:spPr>
        <a:xfrm>
          <a:off x="5651265" y="2796836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904142" y="2793163"/>
        <a:ext cx="26618" cy="26618"/>
      </dsp:txXfrm>
    </dsp:sp>
    <dsp:sp modelId="{0193D726-5742-41DD-BA9F-D8DC8C38D708}">
      <dsp:nvSpPr>
        <dsp:cNvPr id="0" name=""/>
        <dsp:cNvSpPr/>
      </dsp:nvSpPr>
      <dsp:spPr>
        <a:xfrm>
          <a:off x="6183639" y="2569909"/>
          <a:ext cx="2523494" cy="47312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smtClean="0"/>
            <a:t>ENTRATA PRINCIPALE</a:t>
          </a:r>
          <a:endParaRPr lang="it-IT" sz="1400" b="1" kern="1200" dirty="0"/>
        </a:p>
      </dsp:txBody>
      <dsp:txXfrm>
        <a:off x="6197496" y="2583766"/>
        <a:ext cx="2495780" cy="445413"/>
      </dsp:txXfrm>
    </dsp:sp>
    <dsp:sp modelId="{7EBD341D-2816-40D9-BE05-D22197B268E5}">
      <dsp:nvSpPr>
        <dsp:cNvPr id="0" name=""/>
        <dsp:cNvSpPr/>
      </dsp:nvSpPr>
      <dsp:spPr>
        <a:xfrm rot="1769338">
          <a:off x="1945559" y="3248438"/>
          <a:ext cx="611607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611607" y="963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2236072" y="3242784"/>
        <a:ext cx="30580" cy="30580"/>
      </dsp:txXfrm>
    </dsp:sp>
    <dsp:sp modelId="{F8034287-0ECF-4DAE-9AE5-E42D975F5E06}">
      <dsp:nvSpPr>
        <dsp:cNvPr id="0" name=""/>
        <dsp:cNvSpPr/>
      </dsp:nvSpPr>
      <dsp:spPr>
        <a:xfrm>
          <a:off x="2517550" y="3165509"/>
          <a:ext cx="635322" cy="486197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B</a:t>
          </a:r>
          <a:endParaRPr lang="it-IT" sz="1800" b="1" kern="1200" dirty="0"/>
        </a:p>
      </dsp:txBody>
      <dsp:txXfrm>
        <a:off x="2531790" y="3179749"/>
        <a:ext cx="606842" cy="457717"/>
      </dsp:txXfrm>
    </dsp:sp>
    <dsp:sp modelId="{D27513D0-67B9-4EB0-9EBF-BE05A101E4EA}">
      <dsp:nvSpPr>
        <dsp:cNvPr id="0" name=""/>
        <dsp:cNvSpPr/>
      </dsp:nvSpPr>
      <dsp:spPr>
        <a:xfrm>
          <a:off x="3152872" y="3398972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3405750" y="3395299"/>
        <a:ext cx="26618" cy="26618"/>
      </dsp:txXfrm>
    </dsp:sp>
    <dsp:sp modelId="{41176244-583C-4399-9AEF-FB84CCC0D1FC}">
      <dsp:nvSpPr>
        <dsp:cNvPr id="0" name=""/>
        <dsp:cNvSpPr/>
      </dsp:nvSpPr>
      <dsp:spPr>
        <a:xfrm>
          <a:off x="3685246" y="3157451"/>
          <a:ext cx="1966018" cy="502315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699958" y="3172163"/>
        <a:ext cx="1936594" cy="472891"/>
      </dsp:txXfrm>
    </dsp:sp>
    <dsp:sp modelId="{0BACC391-65FC-4880-9B67-17D8306531C4}">
      <dsp:nvSpPr>
        <dsp:cNvPr id="0" name=""/>
        <dsp:cNvSpPr/>
      </dsp:nvSpPr>
      <dsp:spPr>
        <a:xfrm>
          <a:off x="5651265" y="3398972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904142" y="3395299"/>
        <a:ext cx="26618" cy="26618"/>
      </dsp:txXfrm>
    </dsp:sp>
    <dsp:sp modelId="{0A6D7381-D8A6-40BB-8053-4DC024223850}">
      <dsp:nvSpPr>
        <dsp:cNvPr id="0" name=""/>
        <dsp:cNvSpPr/>
      </dsp:nvSpPr>
      <dsp:spPr>
        <a:xfrm>
          <a:off x="6183639" y="3172044"/>
          <a:ext cx="2523494" cy="473127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ATELIER</a:t>
          </a:r>
          <a:endParaRPr lang="it-IT" sz="1400" b="1" kern="1200" dirty="0"/>
        </a:p>
      </dsp:txBody>
      <dsp:txXfrm>
        <a:off x="6197496" y="3185901"/>
        <a:ext cx="2495780" cy="445413"/>
      </dsp:txXfrm>
    </dsp:sp>
    <dsp:sp modelId="{D132E65B-1B94-425B-A0E2-9C64ABBE5E94}">
      <dsp:nvSpPr>
        <dsp:cNvPr id="0" name=""/>
        <dsp:cNvSpPr/>
      </dsp:nvSpPr>
      <dsp:spPr>
        <a:xfrm rot="3569019">
          <a:off x="1727149" y="3549505"/>
          <a:ext cx="1048426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1048426" y="963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b="1" kern="1200"/>
        </a:p>
      </dsp:txBody>
      <dsp:txXfrm>
        <a:off x="2225152" y="3532931"/>
        <a:ext cx="52421" cy="52421"/>
      </dsp:txXfrm>
    </dsp:sp>
    <dsp:sp modelId="{8EB5CC64-307C-403F-8E5B-B5A9CB293934}">
      <dsp:nvSpPr>
        <dsp:cNvPr id="0" name=""/>
        <dsp:cNvSpPr/>
      </dsp:nvSpPr>
      <dsp:spPr>
        <a:xfrm>
          <a:off x="2517550" y="3767645"/>
          <a:ext cx="635322" cy="486197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1 D</a:t>
          </a:r>
          <a:endParaRPr lang="it-IT" sz="1800" b="1" kern="1200" dirty="0"/>
        </a:p>
      </dsp:txBody>
      <dsp:txXfrm>
        <a:off x="2531790" y="3781885"/>
        <a:ext cx="606842" cy="457717"/>
      </dsp:txXfrm>
    </dsp:sp>
    <dsp:sp modelId="{FE02FB85-1225-4B0B-A85B-92240E5F914F}">
      <dsp:nvSpPr>
        <dsp:cNvPr id="0" name=""/>
        <dsp:cNvSpPr/>
      </dsp:nvSpPr>
      <dsp:spPr>
        <a:xfrm>
          <a:off x="3152872" y="4001107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3405750" y="3997434"/>
        <a:ext cx="26618" cy="26618"/>
      </dsp:txXfrm>
    </dsp:sp>
    <dsp:sp modelId="{2E4386D7-1A2D-4758-AC83-D7133420FBA8}">
      <dsp:nvSpPr>
        <dsp:cNvPr id="0" name=""/>
        <dsp:cNvSpPr/>
      </dsp:nvSpPr>
      <dsp:spPr>
        <a:xfrm>
          <a:off x="3685246" y="3759586"/>
          <a:ext cx="1966018" cy="50231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PIANO TERRA</a:t>
          </a:r>
          <a:endParaRPr lang="it-IT" sz="1400" b="1" kern="1200" dirty="0"/>
        </a:p>
      </dsp:txBody>
      <dsp:txXfrm>
        <a:off x="3699958" y="3774298"/>
        <a:ext cx="1936594" cy="472891"/>
      </dsp:txXfrm>
    </dsp:sp>
    <dsp:sp modelId="{BC49999C-BF81-41A7-A4B1-A8983D9C9EE3}">
      <dsp:nvSpPr>
        <dsp:cNvPr id="0" name=""/>
        <dsp:cNvSpPr/>
      </dsp:nvSpPr>
      <dsp:spPr>
        <a:xfrm>
          <a:off x="5651265" y="4001107"/>
          <a:ext cx="532374" cy="19273"/>
        </a:xfrm>
        <a:custGeom>
          <a:avLst/>
          <a:gdLst/>
          <a:ahLst/>
          <a:cxnLst/>
          <a:rect l="0" t="0" r="0" b="0"/>
          <a:pathLst>
            <a:path>
              <a:moveTo>
                <a:pt x="0" y="9636"/>
              </a:moveTo>
              <a:lnTo>
                <a:pt x="532374" y="963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b="1" kern="1200"/>
        </a:p>
      </dsp:txBody>
      <dsp:txXfrm>
        <a:off x="5904142" y="3997434"/>
        <a:ext cx="26618" cy="26618"/>
      </dsp:txXfrm>
    </dsp:sp>
    <dsp:sp modelId="{748712B5-CF60-41FD-A796-DE24BF906B3A}">
      <dsp:nvSpPr>
        <dsp:cNvPr id="0" name=""/>
        <dsp:cNvSpPr/>
      </dsp:nvSpPr>
      <dsp:spPr>
        <a:xfrm>
          <a:off x="6183639" y="3774180"/>
          <a:ext cx="2523494" cy="473127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ENTRATA LATO CAMPETTO</a:t>
          </a:r>
          <a:endParaRPr lang="it-IT" sz="1400" b="1" kern="1200" dirty="0"/>
        </a:p>
      </dsp:txBody>
      <dsp:txXfrm>
        <a:off x="6197496" y="3788037"/>
        <a:ext cx="2495780" cy="44541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D393-2059-4478-A817-2D2F6B3DD82D}">
      <dsp:nvSpPr>
        <dsp:cNvPr id="0" name=""/>
        <dsp:cNvSpPr/>
      </dsp:nvSpPr>
      <dsp:spPr>
        <a:xfrm>
          <a:off x="1381" y="2029979"/>
          <a:ext cx="2154775" cy="10773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SEZIONI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INGRESSO ORE 8.15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USCITA  ORE 16.15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32937" y="2061535"/>
        <a:ext cx="2091663" cy="1014275"/>
      </dsp:txXfrm>
    </dsp:sp>
    <dsp:sp modelId="{2015A4C5-3465-4092-B215-6B666E8DFCF0}">
      <dsp:nvSpPr>
        <dsp:cNvPr id="0" name=""/>
        <dsp:cNvSpPr/>
      </dsp:nvSpPr>
      <dsp:spPr>
        <a:xfrm rot="19457599">
          <a:off x="2056388" y="2240049"/>
          <a:ext cx="1061445" cy="37749"/>
        </a:xfrm>
        <a:custGeom>
          <a:avLst/>
          <a:gdLst/>
          <a:ahLst/>
          <a:cxnLst/>
          <a:rect l="0" t="0" r="0" b="0"/>
          <a:pathLst>
            <a:path>
              <a:moveTo>
                <a:pt x="0" y="18874"/>
              </a:moveTo>
              <a:lnTo>
                <a:pt x="1061445" y="1887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>
        <a:off x="2560575" y="2232387"/>
        <a:ext cx="53072" cy="53072"/>
      </dsp:txXfrm>
    </dsp:sp>
    <dsp:sp modelId="{247E2472-12D1-4EC0-8CD8-07AF86BF5248}">
      <dsp:nvSpPr>
        <dsp:cNvPr id="0" name=""/>
        <dsp:cNvSpPr/>
      </dsp:nvSpPr>
      <dsp:spPr>
        <a:xfrm>
          <a:off x="3018066" y="1410481"/>
          <a:ext cx="2154775" cy="10773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3</a:t>
          </a:r>
        </a:p>
      </dsp:txBody>
      <dsp:txXfrm>
        <a:off x="3049622" y="1442037"/>
        <a:ext cx="2091663" cy="1014275"/>
      </dsp:txXfrm>
    </dsp:sp>
    <dsp:sp modelId="{61A45FCD-0D03-4C76-9694-8AB8A501D4B7}">
      <dsp:nvSpPr>
        <dsp:cNvPr id="0" name=""/>
        <dsp:cNvSpPr/>
      </dsp:nvSpPr>
      <dsp:spPr>
        <a:xfrm>
          <a:off x="5172842" y="1930300"/>
          <a:ext cx="861910" cy="37749"/>
        </a:xfrm>
        <a:custGeom>
          <a:avLst/>
          <a:gdLst/>
          <a:ahLst/>
          <a:cxnLst/>
          <a:rect l="0" t="0" r="0" b="0"/>
          <a:pathLst>
            <a:path>
              <a:moveTo>
                <a:pt x="0" y="18874"/>
              </a:moveTo>
              <a:lnTo>
                <a:pt x="861910" y="188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>
        <a:off x="5582249" y="1927627"/>
        <a:ext cx="43095" cy="43095"/>
      </dsp:txXfrm>
    </dsp:sp>
    <dsp:sp modelId="{0FA27C2E-7355-4D9C-8A46-8E6FBE36F3C1}">
      <dsp:nvSpPr>
        <dsp:cNvPr id="0" name=""/>
        <dsp:cNvSpPr/>
      </dsp:nvSpPr>
      <dsp:spPr>
        <a:xfrm>
          <a:off x="6034752" y="1410481"/>
          <a:ext cx="2154775" cy="10773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ENTRATA PRINCIPALE</a:t>
          </a:r>
          <a:endParaRPr lang="it-IT" sz="1800" b="1" kern="1200" dirty="0"/>
        </a:p>
      </dsp:txBody>
      <dsp:txXfrm>
        <a:off x="6066308" y="1442037"/>
        <a:ext cx="2091663" cy="1014275"/>
      </dsp:txXfrm>
    </dsp:sp>
    <dsp:sp modelId="{D0C59B51-2700-4078-916D-2400AB503C98}">
      <dsp:nvSpPr>
        <dsp:cNvPr id="0" name=""/>
        <dsp:cNvSpPr/>
      </dsp:nvSpPr>
      <dsp:spPr>
        <a:xfrm rot="2142401">
          <a:off x="2056388" y="2859547"/>
          <a:ext cx="1061445" cy="37749"/>
        </a:xfrm>
        <a:custGeom>
          <a:avLst/>
          <a:gdLst/>
          <a:ahLst/>
          <a:cxnLst/>
          <a:rect l="0" t="0" r="0" b="0"/>
          <a:pathLst>
            <a:path>
              <a:moveTo>
                <a:pt x="0" y="18874"/>
              </a:moveTo>
              <a:lnTo>
                <a:pt x="1061445" y="1887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>
        <a:off x="2560575" y="2851885"/>
        <a:ext cx="53072" cy="53072"/>
      </dsp:txXfrm>
    </dsp:sp>
    <dsp:sp modelId="{DD6F33E3-D3DF-42F8-9565-4A29A9927E3E}">
      <dsp:nvSpPr>
        <dsp:cNvPr id="0" name=""/>
        <dsp:cNvSpPr/>
      </dsp:nvSpPr>
      <dsp:spPr>
        <a:xfrm>
          <a:off x="3018066" y="2649477"/>
          <a:ext cx="2154775" cy="10773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SEZIONE 2</a:t>
          </a:r>
        </a:p>
      </dsp:txBody>
      <dsp:txXfrm>
        <a:off x="3049622" y="2681033"/>
        <a:ext cx="2091663" cy="1014275"/>
      </dsp:txXfrm>
    </dsp:sp>
    <dsp:sp modelId="{8FA55D70-366D-4FE5-9D42-9D4D40F70D9C}">
      <dsp:nvSpPr>
        <dsp:cNvPr id="0" name=""/>
        <dsp:cNvSpPr/>
      </dsp:nvSpPr>
      <dsp:spPr>
        <a:xfrm>
          <a:off x="5172842" y="3169296"/>
          <a:ext cx="861910" cy="37749"/>
        </a:xfrm>
        <a:custGeom>
          <a:avLst/>
          <a:gdLst/>
          <a:ahLst/>
          <a:cxnLst/>
          <a:rect l="0" t="0" r="0" b="0"/>
          <a:pathLst>
            <a:path>
              <a:moveTo>
                <a:pt x="0" y="18874"/>
              </a:moveTo>
              <a:lnTo>
                <a:pt x="861910" y="1887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>
        <a:off x="5582249" y="3166623"/>
        <a:ext cx="43095" cy="43095"/>
      </dsp:txXfrm>
    </dsp:sp>
    <dsp:sp modelId="{5D6BB57F-B86B-4BA9-8927-D6503E7EEF70}">
      <dsp:nvSpPr>
        <dsp:cNvPr id="0" name=""/>
        <dsp:cNvSpPr/>
      </dsp:nvSpPr>
      <dsp:spPr>
        <a:xfrm>
          <a:off x="6034752" y="2649477"/>
          <a:ext cx="2154775" cy="10773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CANCELLO LATO ASL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ENTRANO DIRETTAMENTE NELLA PROPRIA SEZIONE</a:t>
          </a:r>
          <a:endParaRPr lang="it-IT" sz="1600" b="1" kern="1200" dirty="0"/>
        </a:p>
      </dsp:txBody>
      <dsp:txXfrm>
        <a:off x="6066308" y="2681033"/>
        <a:ext cx="2091663" cy="10142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D393-2059-4478-A817-2D2F6B3DD82D}">
      <dsp:nvSpPr>
        <dsp:cNvPr id="0" name=""/>
        <dsp:cNvSpPr/>
      </dsp:nvSpPr>
      <dsp:spPr>
        <a:xfrm>
          <a:off x="3783" y="1969301"/>
          <a:ext cx="2127455" cy="10637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3 SEZIONI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INGRESSO ORE 8.15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USCITA  ORE 16.15</a:t>
          </a:r>
          <a:endParaRPr lang="it-IT" sz="1800" b="1" kern="1200" dirty="0">
            <a:solidFill>
              <a:srgbClr val="FF0000"/>
            </a:solidFill>
          </a:endParaRPr>
        </a:p>
      </dsp:txBody>
      <dsp:txXfrm>
        <a:off x="34939" y="2000457"/>
        <a:ext cx="2065143" cy="1001415"/>
      </dsp:txXfrm>
    </dsp:sp>
    <dsp:sp modelId="{2015A4C5-3465-4092-B215-6B666E8DFCF0}">
      <dsp:nvSpPr>
        <dsp:cNvPr id="0" name=""/>
        <dsp:cNvSpPr/>
      </dsp:nvSpPr>
      <dsp:spPr>
        <a:xfrm rot="19457599">
          <a:off x="2032736" y="2176205"/>
          <a:ext cx="1047987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1047987" y="1913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/>
        </a:p>
      </dsp:txBody>
      <dsp:txXfrm>
        <a:off x="2530530" y="2169143"/>
        <a:ext cx="52399" cy="52399"/>
      </dsp:txXfrm>
    </dsp:sp>
    <dsp:sp modelId="{247E2472-12D1-4EC0-8CD8-07AF86BF5248}">
      <dsp:nvSpPr>
        <dsp:cNvPr id="0" name=""/>
        <dsp:cNvSpPr/>
      </dsp:nvSpPr>
      <dsp:spPr>
        <a:xfrm>
          <a:off x="2982221" y="1357657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SEZIONE 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SEZIONE 2</a:t>
          </a:r>
          <a:endParaRPr lang="it-IT" sz="2000" b="1" kern="1200" dirty="0"/>
        </a:p>
      </dsp:txBody>
      <dsp:txXfrm>
        <a:off x="3013377" y="1388813"/>
        <a:ext cx="2065143" cy="1001415"/>
      </dsp:txXfrm>
    </dsp:sp>
    <dsp:sp modelId="{61A45FCD-0D03-4C76-9694-8AB8A501D4B7}">
      <dsp:nvSpPr>
        <dsp:cNvPr id="0" name=""/>
        <dsp:cNvSpPr/>
      </dsp:nvSpPr>
      <dsp:spPr>
        <a:xfrm>
          <a:off x="5109677" y="1870383"/>
          <a:ext cx="850982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850982" y="1913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/>
        </a:p>
      </dsp:txBody>
      <dsp:txXfrm>
        <a:off x="5513893" y="1868246"/>
        <a:ext cx="42549" cy="42549"/>
      </dsp:txXfrm>
    </dsp:sp>
    <dsp:sp modelId="{0FA27C2E-7355-4D9C-8A46-8E6FBE36F3C1}">
      <dsp:nvSpPr>
        <dsp:cNvPr id="0" name=""/>
        <dsp:cNvSpPr/>
      </dsp:nvSpPr>
      <dsp:spPr>
        <a:xfrm>
          <a:off x="5960659" y="1357657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CANCELLO PRINCIPALE</a:t>
          </a:r>
          <a:endParaRPr lang="it-IT" sz="2000" b="1" kern="1200" dirty="0"/>
        </a:p>
      </dsp:txBody>
      <dsp:txXfrm>
        <a:off x="5991815" y="1388813"/>
        <a:ext cx="2065143" cy="1001415"/>
      </dsp:txXfrm>
    </dsp:sp>
    <dsp:sp modelId="{D0C59B51-2700-4078-916D-2400AB503C98}">
      <dsp:nvSpPr>
        <dsp:cNvPr id="0" name=""/>
        <dsp:cNvSpPr/>
      </dsp:nvSpPr>
      <dsp:spPr>
        <a:xfrm rot="2142401">
          <a:off x="2032736" y="2787848"/>
          <a:ext cx="1047987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1047987" y="1913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/>
        </a:p>
      </dsp:txBody>
      <dsp:txXfrm>
        <a:off x="2530530" y="2780787"/>
        <a:ext cx="52399" cy="52399"/>
      </dsp:txXfrm>
    </dsp:sp>
    <dsp:sp modelId="{DD6F33E3-D3DF-42F8-9565-4A29A9927E3E}">
      <dsp:nvSpPr>
        <dsp:cNvPr id="0" name=""/>
        <dsp:cNvSpPr/>
      </dsp:nvSpPr>
      <dsp:spPr>
        <a:xfrm>
          <a:off x="2982221" y="2580944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SEZIONE 3</a:t>
          </a:r>
        </a:p>
      </dsp:txBody>
      <dsp:txXfrm>
        <a:off x="3013377" y="2612100"/>
        <a:ext cx="2065143" cy="1001415"/>
      </dsp:txXfrm>
    </dsp:sp>
    <dsp:sp modelId="{8FA55D70-366D-4FE5-9D42-9D4D40F70D9C}">
      <dsp:nvSpPr>
        <dsp:cNvPr id="0" name=""/>
        <dsp:cNvSpPr/>
      </dsp:nvSpPr>
      <dsp:spPr>
        <a:xfrm>
          <a:off x="5109677" y="3093670"/>
          <a:ext cx="850982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850982" y="1913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b="1" kern="1200"/>
        </a:p>
      </dsp:txBody>
      <dsp:txXfrm>
        <a:off x="5513893" y="3091533"/>
        <a:ext cx="42549" cy="42549"/>
      </dsp:txXfrm>
    </dsp:sp>
    <dsp:sp modelId="{5D6BB57F-B86B-4BA9-8927-D6503E7EEF70}">
      <dsp:nvSpPr>
        <dsp:cNvPr id="0" name=""/>
        <dsp:cNvSpPr/>
      </dsp:nvSpPr>
      <dsp:spPr>
        <a:xfrm>
          <a:off x="5960659" y="2580944"/>
          <a:ext cx="2127455" cy="10637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CANCELLO LATERALE</a:t>
          </a:r>
          <a:endParaRPr lang="it-IT" sz="2000" b="1" kern="1200" dirty="0"/>
        </a:p>
      </dsp:txBody>
      <dsp:txXfrm>
        <a:off x="5991815" y="2612100"/>
        <a:ext cx="2065143" cy="10014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6127" y="2494439"/>
          <a:ext cx="1291315" cy="6456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8 classi – </a:t>
          </a:r>
          <a:r>
            <a:rPr lang="it-IT" sz="1600" b="1" kern="1200" dirty="0" smtClean="0">
              <a:solidFill>
                <a:srgbClr val="FF0000"/>
              </a:solidFill>
            </a:rPr>
            <a:t>orario ENTRATA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5038" y="2513350"/>
        <a:ext cx="1253493" cy="607835"/>
      </dsp:txXfrm>
    </dsp:sp>
    <dsp:sp modelId="{D4B78972-3AB7-4A3C-833B-8AFC1A7FF8A2}">
      <dsp:nvSpPr>
        <dsp:cNvPr id="0" name=""/>
        <dsp:cNvSpPr/>
      </dsp:nvSpPr>
      <dsp:spPr>
        <a:xfrm rot="17948762">
          <a:off x="1025431" y="2344467"/>
          <a:ext cx="1060547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1060547" y="966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529191" y="2327623"/>
        <a:ext cx="53027" cy="53027"/>
      </dsp:txXfrm>
    </dsp:sp>
    <dsp:sp modelId="{582709A3-2640-428F-87FF-3B2FC8CD4747}">
      <dsp:nvSpPr>
        <dsp:cNvPr id="0" name=""/>
        <dsp:cNvSpPr/>
      </dsp:nvSpPr>
      <dsp:spPr>
        <a:xfrm>
          <a:off x="1813968" y="1568177"/>
          <a:ext cx="1291315" cy="6456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2 classi-  </a:t>
          </a:r>
          <a:r>
            <a:rPr lang="it-IT" sz="1600" b="1" kern="1200" dirty="0" smtClean="0">
              <a:solidFill>
                <a:srgbClr val="FF0000"/>
              </a:solidFill>
            </a:rPr>
            <a:t>entrata ore 8.00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832879" y="1587088"/>
        <a:ext cx="1253493" cy="607835"/>
      </dsp:txXfrm>
    </dsp:sp>
    <dsp:sp modelId="{AB2310B5-A5AB-467C-B80C-ED47BAF7AE34}">
      <dsp:nvSpPr>
        <dsp:cNvPr id="0" name=""/>
        <dsp:cNvSpPr/>
      </dsp:nvSpPr>
      <dsp:spPr>
        <a:xfrm rot="19457599">
          <a:off x="3045494" y="1695710"/>
          <a:ext cx="636103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636103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347644" y="1689477"/>
        <a:ext cx="31805" cy="31805"/>
      </dsp:txXfrm>
    </dsp:sp>
    <dsp:sp modelId="{DAFC6CD5-9242-4B94-A26C-1D66513D515C}">
      <dsp:nvSpPr>
        <dsp:cNvPr id="0" name=""/>
        <dsp:cNvSpPr/>
      </dsp:nvSpPr>
      <dsp:spPr>
        <a:xfrm>
          <a:off x="3621809" y="1243486"/>
          <a:ext cx="1457662" cy="55253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5 B</a:t>
          </a:r>
          <a:endParaRPr lang="it-IT" sz="1600" b="1" kern="1200" dirty="0"/>
        </a:p>
      </dsp:txBody>
      <dsp:txXfrm>
        <a:off x="3637992" y="1259669"/>
        <a:ext cx="1425296" cy="520168"/>
      </dsp:txXfrm>
    </dsp:sp>
    <dsp:sp modelId="{AB8341D9-48B6-4560-A342-2D1F5E307E95}">
      <dsp:nvSpPr>
        <dsp:cNvPr id="0" name=""/>
        <dsp:cNvSpPr/>
      </dsp:nvSpPr>
      <dsp:spPr>
        <a:xfrm>
          <a:off x="5079471" y="1510083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324821" y="1506840"/>
        <a:ext cx="25826" cy="25826"/>
      </dsp:txXfrm>
    </dsp:sp>
    <dsp:sp modelId="{F41A6A1A-5031-4BA1-97C5-918CBC8FF98C}">
      <dsp:nvSpPr>
        <dsp:cNvPr id="0" name=""/>
        <dsp:cNvSpPr/>
      </dsp:nvSpPr>
      <dsp:spPr>
        <a:xfrm>
          <a:off x="5595997" y="1196924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14908" y="1215835"/>
        <a:ext cx="1253493" cy="607835"/>
      </dsp:txXfrm>
    </dsp:sp>
    <dsp:sp modelId="{E5192701-E029-495C-95A3-1E09BB9F7313}">
      <dsp:nvSpPr>
        <dsp:cNvPr id="0" name=""/>
        <dsp:cNvSpPr/>
      </dsp:nvSpPr>
      <dsp:spPr>
        <a:xfrm>
          <a:off x="6887313" y="1510083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132662" y="1506840"/>
        <a:ext cx="25826" cy="25826"/>
      </dsp:txXfrm>
    </dsp:sp>
    <dsp:sp modelId="{21B000A5-22D7-4FAF-940D-211726364EAD}">
      <dsp:nvSpPr>
        <dsp:cNvPr id="0" name=""/>
        <dsp:cNvSpPr/>
      </dsp:nvSpPr>
      <dsp:spPr>
        <a:xfrm>
          <a:off x="7403839" y="1196924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PRINCIPALE</a:t>
          </a:r>
          <a:endParaRPr lang="it-IT" sz="1600" b="1" kern="1200" dirty="0"/>
        </a:p>
      </dsp:txBody>
      <dsp:txXfrm>
        <a:off x="7422750" y="1215835"/>
        <a:ext cx="1253493" cy="607835"/>
      </dsp:txXfrm>
    </dsp:sp>
    <dsp:sp modelId="{79D0992B-38FD-4E35-8E0D-05CDA0804377}">
      <dsp:nvSpPr>
        <dsp:cNvPr id="0" name=""/>
        <dsp:cNvSpPr/>
      </dsp:nvSpPr>
      <dsp:spPr>
        <a:xfrm rot="2142401">
          <a:off x="3045494" y="2066963"/>
          <a:ext cx="636103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636103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3347644" y="2060730"/>
        <a:ext cx="31805" cy="31805"/>
      </dsp:txXfrm>
    </dsp:sp>
    <dsp:sp modelId="{E95EBB1D-7943-457A-B0CD-710F71FC1C3A}">
      <dsp:nvSpPr>
        <dsp:cNvPr id="0" name=""/>
        <dsp:cNvSpPr/>
      </dsp:nvSpPr>
      <dsp:spPr>
        <a:xfrm>
          <a:off x="3621809" y="1985992"/>
          <a:ext cx="1457662" cy="55253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4 B</a:t>
          </a:r>
          <a:endParaRPr lang="it-IT" sz="1600" b="1" kern="1200" dirty="0"/>
        </a:p>
      </dsp:txBody>
      <dsp:txXfrm>
        <a:off x="3637992" y="2002175"/>
        <a:ext cx="1425296" cy="520168"/>
      </dsp:txXfrm>
    </dsp:sp>
    <dsp:sp modelId="{82336453-DB6F-4B79-A293-D206CDBE36F4}">
      <dsp:nvSpPr>
        <dsp:cNvPr id="0" name=""/>
        <dsp:cNvSpPr/>
      </dsp:nvSpPr>
      <dsp:spPr>
        <a:xfrm>
          <a:off x="5079471" y="2252589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324821" y="2249346"/>
        <a:ext cx="25826" cy="25826"/>
      </dsp:txXfrm>
    </dsp:sp>
    <dsp:sp modelId="{8A189CD4-DF27-4A07-8908-0906843A9C44}">
      <dsp:nvSpPr>
        <dsp:cNvPr id="0" name=""/>
        <dsp:cNvSpPr/>
      </dsp:nvSpPr>
      <dsp:spPr>
        <a:xfrm>
          <a:off x="5595997" y="1939430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14908" y="1958341"/>
        <a:ext cx="1253493" cy="607835"/>
      </dsp:txXfrm>
    </dsp:sp>
    <dsp:sp modelId="{609E62DF-FE56-4E39-8437-D4150DFCF7A2}">
      <dsp:nvSpPr>
        <dsp:cNvPr id="0" name=""/>
        <dsp:cNvSpPr/>
      </dsp:nvSpPr>
      <dsp:spPr>
        <a:xfrm>
          <a:off x="6887313" y="2252589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32662" y="2249346"/>
        <a:ext cx="25826" cy="25826"/>
      </dsp:txXfrm>
    </dsp:sp>
    <dsp:sp modelId="{81D6BC81-80F8-4072-BA10-40ECB5C9DEFB}">
      <dsp:nvSpPr>
        <dsp:cNvPr id="0" name=""/>
        <dsp:cNvSpPr/>
      </dsp:nvSpPr>
      <dsp:spPr>
        <a:xfrm>
          <a:off x="7403839" y="1939430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LATO DESTRO</a:t>
          </a:r>
          <a:endParaRPr lang="it-IT" sz="1600" b="1" kern="1200" dirty="0"/>
        </a:p>
      </dsp:txBody>
      <dsp:txXfrm>
        <a:off x="7422750" y="1958341"/>
        <a:ext cx="1253493" cy="607835"/>
      </dsp:txXfrm>
    </dsp:sp>
    <dsp:sp modelId="{00AA13B0-1E31-4B32-99CB-2B756B7252AE}">
      <dsp:nvSpPr>
        <dsp:cNvPr id="0" name=""/>
        <dsp:cNvSpPr/>
      </dsp:nvSpPr>
      <dsp:spPr>
        <a:xfrm rot="3667613">
          <a:off x="1018727" y="3279567"/>
          <a:ext cx="1077933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1077933" y="966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530745" y="3262288"/>
        <a:ext cx="53896" cy="53896"/>
      </dsp:txXfrm>
    </dsp:sp>
    <dsp:sp modelId="{AF5E0FC4-D4A3-44EB-AB2E-33C206259B77}">
      <dsp:nvSpPr>
        <dsp:cNvPr id="0" name=""/>
        <dsp:cNvSpPr/>
      </dsp:nvSpPr>
      <dsp:spPr>
        <a:xfrm>
          <a:off x="1817945" y="3442117"/>
          <a:ext cx="1303001" cy="6381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6 classi-  </a:t>
          </a:r>
          <a:r>
            <a:rPr lang="it-IT" sz="1600" b="1" kern="1200" dirty="0" smtClean="0">
              <a:solidFill>
                <a:srgbClr val="FF0000"/>
              </a:solidFill>
            </a:rPr>
            <a:t>entrata ore 8.30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1836636" y="3460808"/>
        <a:ext cx="1265619" cy="600792"/>
      </dsp:txXfrm>
    </dsp:sp>
    <dsp:sp modelId="{282FB4A1-7D39-4600-A58C-5A17E3558E89}">
      <dsp:nvSpPr>
        <dsp:cNvPr id="0" name=""/>
        <dsp:cNvSpPr/>
      </dsp:nvSpPr>
      <dsp:spPr>
        <a:xfrm rot="18247249">
          <a:off x="2920355" y="3373315"/>
          <a:ext cx="913732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913732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3354378" y="3360141"/>
        <a:ext cx="45686" cy="45686"/>
      </dsp:txXfrm>
    </dsp:sp>
    <dsp:sp modelId="{653FC69D-0699-4E24-9917-26DA24DB94AB}">
      <dsp:nvSpPr>
        <dsp:cNvPr id="0" name=""/>
        <dsp:cNvSpPr/>
      </dsp:nvSpPr>
      <dsp:spPr>
        <a:xfrm>
          <a:off x="3633496" y="2728498"/>
          <a:ext cx="1457662" cy="55253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3A – 4 A</a:t>
          </a:r>
          <a:endParaRPr lang="it-IT" sz="1600" b="1" kern="1200" dirty="0"/>
        </a:p>
      </dsp:txBody>
      <dsp:txXfrm>
        <a:off x="3649679" y="2744681"/>
        <a:ext cx="1425296" cy="520168"/>
      </dsp:txXfrm>
    </dsp:sp>
    <dsp:sp modelId="{D4E3EDEC-1116-4662-8F31-E3947A076159}">
      <dsp:nvSpPr>
        <dsp:cNvPr id="0" name=""/>
        <dsp:cNvSpPr/>
      </dsp:nvSpPr>
      <dsp:spPr>
        <a:xfrm>
          <a:off x="5091158" y="2995095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336508" y="2991852"/>
        <a:ext cx="25826" cy="25826"/>
      </dsp:txXfrm>
    </dsp:sp>
    <dsp:sp modelId="{98BB1160-EB69-4F77-B5AE-150ADC1CD5FD}">
      <dsp:nvSpPr>
        <dsp:cNvPr id="0" name=""/>
        <dsp:cNvSpPr/>
      </dsp:nvSpPr>
      <dsp:spPr>
        <a:xfrm>
          <a:off x="5607684" y="2681936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26595" y="2700847"/>
        <a:ext cx="1253493" cy="607835"/>
      </dsp:txXfrm>
    </dsp:sp>
    <dsp:sp modelId="{75338B87-3EA2-4D11-9044-FF6BC9C02171}">
      <dsp:nvSpPr>
        <dsp:cNvPr id="0" name=""/>
        <dsp:cNvSpPr/>
      </dsp:nvSpPr>
      <dsp:spPr>
        <a:xfrm>
          <a:off x="6898999" y="2995095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144349" y="2991852"/>
        <a:ext cx="25826" cy="25826"/>
      </dsp:txXfrm>
    </dsp:sp>
    <dsp:sp modelId="{AF010098-8EA6-49DD-937A-A6834B309F29}">
      <dsp:nvSpPr>
        <dsp:cNvPr id="0" name=""/>
        <dsp:cNvSpPr/>
      </dsp:nvSpPr>
      <dsp:spPr>
        <a:xfrm>
          <a:off x="7415525" y="2681936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PRINCIPALE</a:t>
          </a:r>
          <a:endParaRPr lang="it-IT" sz="1600" b="1" kern="1200" dirty="0"/>
        </a:p>
      </dsp:txBody>
      <dsp:txXfrm>
        <a:off x="7434436" y="2700847"/>
        <a:ext cx="1253493" cy="607835"/>
      </dsp:txXfrm>
    </dsp:sp>
    <dsp:sp modelId="{8FEFEF51-1EC3-42B8-973E-4A9DF49FAEFE}">
      <dsp:nvSpPr>
        <dsp:cNvPr id="0" name=""/>
        <dsp:cNvSpPr/>
      </dsp:nvSpPr>
      <dsp:spPr>
        <a:xfrm rot="21506570">
          <a:off x="3120852" y="3744568"/>
          <a:ext cx="512738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2738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3364403" y="3741419"/>
        <a:ext cx="25636" cy="25636"/>
      </dsp:txXfrm>
    </dsp:sp>
    <dsp:sp modelId="{153910E4-BA90-414E-A616-B537DAA9D553}">
      <dsp:nvSpPr>
        <dsp:cNvPr id="0" name=""/>
        <dsp:cNvSpPr/>
      </dsp:nvSpPr>
      <dsp:spPr>
        <a:xfrm>
          <a:off x="3633496" y="3471004"/>
          <a:ext cx="1457662" cy="55253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5 A</a:t>
          </a:r>
          <a:endParaRPr lang="it-IT" sz="1600" b="1" kern="1200" dirty="0"/>
        </a:p>
      </dsp:txBody>
      <dsp:txXfrm>
        <a:off x="3649679" y="3487187"/>
        <a:ext cx="1425296" cy="520168"/>
      </dsp:txXfrm>
    </dsp:sp>
    <dsp:sp modelId="{C16722A5-CED0-4C5B-ABE4-7AC82E13F6FE}">
      <dsp:nvSpPr>
        <dsp:cNvPr id="0" name=""/>
        <dsp:cNvSpPr/>
      </dsp:nvSpPr>
      <dsp:spPr>
        <a:xfrm>
          <a:off x="5091158" y="3737602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336508" y="3734358"/>
        <a:ext cx="25826" cy="25826"/>
      </dsp:txXfrm>
    </dsp:sp>
    <dsp:sp modelId="{E4D3255D-229B-4CCC-87A3-7B4D01343815}">
      <dsp:nvSpPr>
        <dsp:cNvPr id="0" name=""/>
        <dsp:cNvSpPr/>
      </dsp:nvSpPr>
      <dsp:spPr>
        <a:xfrm>
          <a:off x="5607684" y="3424442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TERRA</a:t>
          </a:r>
          <a:endParaRPr lang="it-IT" sz="1600" b="1" kern="1200" dirty="0"/>
        </a:p>
      </dsp:txBody>
      <dsp:txXfrm>
        <a:off x="5626595" y="3443353"/>
        <a:ext cx="1253493" cy="607835"/>
      </dsp:txXfrm>
    </dsp:sp>
    <dsp:sp modelId="{537AA9A4-8059-4521-B9D9-484F8651668D}">
      <dsp:nvSpPr>
        <dsp:cNvPr id="0" name=""/>
        <dsp:cNvSpPr/>
      </dsp:nvSpPr>
      <dsp:spPr>
        <a:xfrm>
          <a:off x="6898999" y="3737602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144349" y="3734358"/>
        <a:ext cx="25826" cy="25826"/>
      </dsp:txXfrm>
    </dsp:sp>
    <dsp:sp modelId="{CEC268F7-1FF4-450D-95EC-C63EB5123A98}">
      <dsp:nvSpPr>
        <dsp:cNvPr id="0" name=""/>
        <dsp:cNvSpPr/>
      </dsp:nvSpPr>
      <dsp:spPr>
        <a:xfrm>
          <a:off x="7415525" y="3424442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PRINCIPALE</a:t>
          </a:r>
          <a:endParaRPr lang="it-IT" sz="1600" b="1" kern="1200" dirty="0"/>
        </a:p>
      </dsp:txBody>
      <dsp:txXfrm>
        <a:off x="7434436" y="3443353"/>
        <a:ext cx="1253493" cy="607835"/>
      </dsp:txXfrm>
    </dsp:sp>
    <dsp:sp modelId="{B80864E7-D48A-4895-9574-5101217188BF}">
      <dsp:nvSpPr>
        <dsp:cNvPr id="0" name=""/>
        <dsp:cNvSpPr/>
      </dsp:nvSpPr>
      <dsp:spPr>
        <a:xfrm rot="3292424">
          <a:off x="2931821" y="4115821"/>
          <a:ext cx="890800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890800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3354951" y="4103221"/>
        <a:ext cx="44540" cy="44540"/>
      </dsp:txXfrm>
    </dsp:sp>
    <dsp:sp modelId="{2234A734-A67A-42EC-8B7D-AC1FDD399744}">
      <dsp:nvSpPr>
        <dsp:cNvPr id="0" name=""/>
        <dsp:cNvSpPr/>
      </dsp:nvSpPr>
      <dsp:spPr>
        <a:xfrm>
          <a:off x="3633496" y="4213510"/>
          <a:ext cx="1457662" cy="55253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3 B – 3 C – 4 C</a:t>
          </a:r>
          <a:endParaRPr lang="it-IT" sz="1600" b="1" kern="1200" dirty="0"/>
        </a:p>
      </dsp:txBody>
      <dsp:txXfrm>
        <a:off x="3649679" y="4229693"/>
        <a:ext cx="1425296" cy="520168"/>
      </dsp:txXfrm>
    </dsp:sp>
    <dsp:sp modelId="{8EF738C8-4BF1-4A6C-977D-7CB05C65B1AB}">
      <dsp:nvSpPr>
        <dsp:cNvPr id="0" name=""/>
        <dsp:cNvSpPr/>
      </dsp:nvSpPr>
      <dsp:spPr>
        <a:xfrm>
          <a:off x="5091158" y="4480108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336508" y="4476864"/>
        <a:ext cx="25826" cy="25826"/>
      </dsp:txXfrm>
    </dsp:sp>
    <dsp:sp modelId="{755BA5AB-715A-487C-A658-559D635D8F29}">
      <dsp:nvSpPr>
        <dsp:cNvPr id="0" name=""/>
        <dsp:cNvSpPr/>
      </dsp:nvSpPr>
      <dsp:spPr>
        <a:xfrm>
          <a:off x="5607684" y="4166949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26595" y="4185860"/>
        <a:ext cx="1253493" cy="607835"/>
      </dsp:txXfrm>
    </dsp:sp>
    <dsp:sp modelId="{EA8D558E-8462-4891-8291-F6C8C3079825}">
      <dsp:nvSpPr>
        <dsp:cNvPr id="0" name=""/>
        <dsp:cNvSpPr/>
      </dsp:nvSpPr>
      <dsp:spPr>
        <a:xfrm>
          <a:off x="6898999" y="4480108"/>
          <a:ext cx="51652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516526" y="966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144349" y="4476864"/>
        <a:ext cx="25826" cy="25826"/>
      </dsp:txXfrm>
    </dsp:sp>
    <dsp:sp modelId="{397438BD-1140-4D7B-83D9-5A6028206CAC}">
      <dsp:nvSpPr>
        <dsp:cNvPr id="0" name=""/>
        <dsp:cNvSpPr/>
      </dsp:nvSpPr>
      <dsp:spPr>
        <a:xfrm>
          <a:off x="7415525" y="4166949"/>
          <a:ext cx="1291315" cy="645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ENTRATA PRINCIPALE</a:t>
          </a:r>
          <a:endParaRPr lang="it-IT" sz="1600" b="1" kern="1200" dirty="0"/>
        </a:p>
      </dsp:txBody>
      <dsp:txXfrm>
        <a:off x="7434436" y="4185860"/>
        <a:ext cx="1253493" cy="6078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6272" y="2569070"/>
          <a:ext cx="1441675" cy="7993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8 classi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 </a:t>
          </a:r>
          <a:r>
            <a:rPr lang="it-IT" sz="1600" b="1" kern="1200" dirty="0" smtClean="0">
              <a:solidFill>
                <a:srgbClr val="FF0000"/>
              </a:solidFill>
            </a:rPr>
            <a:t>ORARIO USCITA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9685" y="2592483"/>
        <a:ext cx="1394849" cy="752556"/>
      </dsp:txXfrm>
    </dsp:sp>
    <dsp:sp modelId="{771FCCCB-4930-42C1-9BD1-22AF0AF19D8F}">
      <dsp:nvSpPr>
        <dsp:cNvPr id="0" name=""/>
        <dsp:cNvSpPr/>
      </dsp:nvSpPr>
      <dsp:spPr>
        <a:xfrm rot="17132988">
          <a:off x="714098" y="1992643"/>
          <a:ext cx="20052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2005262" y="1018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666597" y="1952697"/>
        <a:ext cx="100263" cy="100263"/>
      </dsp:txXfrm>
    </dsp:sp>
    <dsp:sp modelId="{CD73D8E6-2CE9-4AE1-A531-9E82F1953899}">
      <dsp:nvSpPr>
        <dsp:cNvPr id="0" name=""/>
        <dsp:cNvSpPr/>
      </dsp:nvSpPr>
      <dsp:spPr>
        <a:xfrm>
          <a:off x="1985510" y="700919"/>
          <a:ext cx="1343906" cy="6719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smtClean="0"/>
            <a:t>3 classi -  </a:t>
          </a:r>
          <a:r>
            <a:rPr lang="it-IT" sz="1600" b="1" kern="1200" dirty="0" smtClean="0">
              <a:solidFill>
                <a:schemeClr val="tx1"/>
              </a:solidFill>
            </a:rPr>
            <a:t>uscita </a:t>
          </a:r>
          <a:r>
            <a:rPr lang="it-IT" sz="1600" b="1" kern="1200" dirty="0" smtClean="0">
              <a:solidFill>
                <a:srgbClr val="FF0000"/>
              </a:solidFill>
            </a:rPr>
            <a:t>ore 13.00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005191" y="720600"/>
        <a:ext cx="1304544" cy="632591"/>
      </dsp:txXfrm>
    </dsp:sp>
    <dsp:sp modelId="{F9B6DE27-641C-497B-A27A-6BC4EABD49FE}">
      <dsp:nvSpPr>
        <dsp:cNvPr id="0" name=""/>
        <dsp:cNvSpPr/>
      </dsp:nvSpPr>
      <dsp:spPr>
        <a:xfrm rot="19457599">
          <a:off x="3267193" y="833524"/>
          <a:ext cx="662010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662010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81648" y="827159"/>
        <a:ext cx="33100" cy="33100"/>
      </dsp:txXfrm>
    </dsp:sp>
    <dsp:sp modelId="{89146AAB-FAB3-46BA-A57F-9E0359AF2ADF}">
      <dsp:nvSpPr>
        <dsp:cNvPr id="0" name=""/>
        <dsp:cNvSpPr/>
      </dsp:nvSpPr>
      <dsp:spPr>
        <a:xfrm>
          <a:off x="3866979" y="417267"/>
          <a:ext cx="1052990" cy="46651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3 A </a:t>
          </a:r>
          <a:endParaRPr lang="it-IT" sz="2000" b="1" kern="1200" dirty="0"/>
        </a:p>
      </dsp:txBody>
      <dsp:txXfrm>
        <a:off x="3880643" y="430931"/>
        <a:ext cx="1025662" cy="439182"/>
      </dsp:txXfrm>
    </dsp:sp>
    <dsp:sp modelId="{098C32EE-4308-4153-BDC0-A1A8DFEA628C}">
      <dsp:nvSpPr>
        <dsp:cNvPr id="0" name=""/>
        <dsp:cNvSpPr/>
      </dsp:nvSpPr>
      <dsp:spPr>
        <a:xfrm>
          <a:off x="4919970" y="640337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75312" y="637083"/>
        <a:ext cx="26878" cy="26878"/>
      </dsp:txXfrm>
    </dsp:sp>
    <dsp:sp modelId="{B409CAC9-6DB3-4E05-8278-D961AC5ECDE0}">
      <dsp:nvSpPr>
        <dsp:cNvPr id="0" name=""/>
        <dsp:cNvSpPr/>
      </dsp:nvSpPr>
      <dsp:spPr>
        <a:xfrm>
          <a:off x="5457533" y="314546"/>
          <a:ext cx="1343906" cy="67195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477214" y="334227"/>
        <a:ext cx="1304544" cy="632591"/>
      </dsp:txXfrm>
    </dsp:sp>
    <dsp:sp modelId="{2EFF74B4-1FCA-4EDA-9988-6CEBD5563962}">
      <dsp:nvSpPr>
        <dsp:cNvPr id="0" name=""/>
        <dsp:cNvSpPr/>
      </dsp:nvSpPr>
      <dsp:spPr>
        <a:xfrm>
          <a:off x="6801439" y="640337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56781" y="637083"/>
        <a:ext cx="26878" cy="26878"/>
      </dsp:txXfrm>
    </dsp:sp>
    <dsp:sp modelId="{BD8F3B91-CFA8-4AFC-85B4-A42BD717E14C}">
      <dsp:nvSpPr>
        <dsp:cNvPr id="0" name=""/>
        <dsp:cNvSpPr/>
      </dsp:nvSpPr>
      <dsp:spPr>
        <a:xfrm>
          <a:off x="7339001" y="314546"/>
          <a:ext cx="1343906" cy="67195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PRINCIPALE</a:t>
          </a:r>
          <a:endParaRPr lang="it-IT" sz="1600" b="1" kern="1200" dirty="0"/>
        </a:p>
      </dsp:txBody>
      <dsp:txXfrm>
        <a:off x="7358682" y="334227"/>
        <a:ext cx="1304544" cy="632591"/>
      </dsp:txXfrm>
    </dsp:sp>
    <dsp:sp modelId="{752811A2-8A40-430C-B2D8-8207672CD77C}">
      <dsp:nvSpPr>
        <dsp:cNvPr id="0" name=""/>
        <dsp:cNvSpPr/>
      </dsp:nvSpPr>
      <dsp:spPr>
        <a:xfrm rot="2142401">
          <a:off x="3267193" y="1219897"/>
          <a:ext cx="662010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662010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81648" y="1213532"/>
        <a:ext cx="33100" cy="33100"/>
      </dsp:txXfrm>
    </dsp:sp>
    <dsp:sp modelId="{667D04D8-873B-41B9-8246-3F07E0F719C5}">
      <dsp:nvSpPr>
        <dsp:cNvPr id="0" name=""/>
        <dsp:cNvSpPr/>
      </dsp:nvSpPr>
      <dsp:spPr>
        <a:xfrm>
          <a:off x="3866979" y="1190014"/>
          <a:ext cx="1052990" cy="4665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3 B – 3 C</a:t>
          </a:r>
          <a:endParaRPr lang="it-IT" sz="2000" b="1" kern="1200" dirty="0"/>
        </a:p>
      </dsp:txBody>
      <dsp:txXfrm>
        <a:off x="3880643" y="1203678"/>
        <a:ext cx="1025662" cy="439182"/>
      </dsp:txXfrm>
    </dsp:sp>
    <dsp:sp modelId="{589089AF-9BC1-473B-8043-34DA2A274255}">
      <dsp:nvSpPr>
        <dsp:cNvPr id="0" name=""/>
        <dsp:cNvSpPr/>
      </dsp:nvSpPr>
      <dsp:spPr>
        <a:xfrm>
          <a:off x="4919970" y="1413083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75312" y="1409830"/>
        <a:ext cx="26878" cy="26878"/>
      </dsp:txXfrm>
    </dsp:sp>
    <dsp:sp modelId="{B4B9AC07-6DBD-4E4A-AB87-7D229B085FEA}">
      <dsp:nvSpPr>
        <dsp:cNvPr id="0" name=""/>
        <dsp:cNvSpPr/>
      </dsp:nvSpPr>
      <dsp:spPr>
        <a:xfrm>
          <a:off x="5457533" y="1087292"/>
          <a:ext cx="1343906" cy="67195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477214" y="1106973"/>
        <a:ext cx="1304544" cy="632591"/>
      </dsp:txXfrm>
    </dsp:sp>
    <dsp:sp modelId="{F937E72E-1CA8-44B1-9E39-A3EFA7418881}">
      <dsp:nvSpPr>
        <dsp:cNvPr id="0" name=""/>
        <dsp:cNvSpPr/>
      </dsp:nvSpPr>
      <dsp:spPr>
        <a:xfrm>
          <a:off x="6801439" y="1413083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56781" y="1409830"/>
        <a:ext cx="26878" cy="26878"/>
      </dsp:txXfrm>
    </dsp:sp>
    <dsp:sp modelId="{9E2800A8-87BA-404B-8214-130F1F289EAB}">
      <dsp:nvSpPr>
        <dsp:cNvPr id="0" name=""/>
        <dsp:cNvSpPr/>
      </dsp:nvSpPr>
      <dsp:spPr>
        <a:xfrm>
          <a:off x="7339001" y="1087292"/>
          <a:ext cx="1343906" cy="67195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LATO DESTRO</a:t>
          </a:r>
          <a:endParaRPr lang="it-IT" sz="1600" b="1" kern="1200" dirty="0"/>
        </a:p>
      </dsp:txBody>
      <dsp:txXfrm>
        <a:off x="7358682" y="1106973"/>
        <a:ext cx="1304544" cy="632591"/>
      </dsp:txXfrm>
    </dsp:sp>
    <dsp:sp modelId="{00AA13B0-1E31-4B32-99CB-2B756B7252AE}">
      <dsp:nvSpPr>
        <dsp:cNvPr id="0" name=""/>
        <dsp:cNvSpPr/>
      </dsp:nvSpPr>
      <dsp:spPr>
        <a:xfrm>
          <a:off x="1447948" y="2958576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703290" y="2955322"/>
        <a:ext cx="26878" cy="26878"/>
      </dsp:txXfrm>
    </dsp:sp>
    <dsp:sp modelId="{AF5E0FC4-D4A3-44EB-AB2E-33C206259B77}">
      <dsp:nvSpPr>
        <dsp:cNvPr id="0" name=""/>
        <dsp:cNvSpPr/>
      </dsp:nvSpPr>
      <dsp:spPr>
        <a:xfrm>
          <a:off x="1985510" y="2632784"/>
          <a:ext cx="1343906" cy="6719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3 classi - </a:t>
          </a:r>
          <a:r>
            <a:rPr lang="it-IT" sz="1600" b="1" kern="1200" dirty="0" smtClean="0">
              <a:solidFill>
                <a:schemeClr val="tx1"/>
              </a:solidFill>
            </a:rPr>
            <a:t>uscita </a:t>
          </a:r>
          <a:r>
            <a:rPr lang="it-IT" sz="1600" b="1" kern="1200" dirty="0" smtClean="0">
              <a:solidFill>
                <a:srgbClr val="FF0000"/>
              </a:solidFill>
            </a:rPr>
            <a:t>ore 13.30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005191" y="2652465"/>
        <a:ext cx="1304544" cy="632591"/>
      </dsp:txXfrm>
    </dsp:sp>
    <dsp:sp modelId="{D0FE00BB-2884-49F7-AA11-68BC1FD09914}">
      <dsp:nvSpPr>
        <dsp:cNvPr id="0" name=""/>
        <dsp:cNvSpPr/>
      </dsp:nvSpPr>
      <dsp:spPr>
        <a:xfrm rot="18289469">
          <a:off x="3127531" y="2572203"/>
          <a:ext cx="941334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941334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74664" y="2558855"/>
        <a:ext cx="47066" cy="47066"/>
      </dsp:txXfrm>
    </dsp:sp>
    <dsp:sp modelId="{0CA395E9-67F2-4FAE-B2AF-5B97B973F6BE}">
      <dsp:nvSpPr>
        <dsp:cNvPr id="0" name=""/>
        <dsp:cNvSpPr/>
      </dsp:nvSpPr>
      <dsp:spPr>
        <a:xfrm>
          <a:off x="3866979" y="1960549"/>
          <a:ext cx="1076778" cy="470931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4 A </a:t>
          </a:r>
          <a:endParaRPr lang="it-IT" sz="2000" b="1" kern="1200" dirty="0"/>
        </a:p>
      </dsp:txBody>
      <dsp:txXfrm>
        <a:off x="3880772" y="1974342"/>
        <a:ext cx="1049192" cy="443345"/>
      </dsp:txXfrm>
    </dsp:sp>
    <dsp:sp modelId="{EA825878-C3CD-44CD-9226-0D21913BB475}">
      <dsp:nvSpPr>
        <dsp:cNvPr id="0" name=""/>
        <dsp:cNvSpPr/>
      </dsp:nvSpPr>
      <dsp:spPr>
        <a:xfrm>
          <a:off x="4943757" y="2185829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99099" y="2182576"/>
        <a:ext cx="26878" cy="26878"/>
      </dsp:txXfrm>
    </dsp:sp>
    <dsp:sp modelId="{BA833206-F8A9-46EC-9863-C396AD1DC565}">
      <dsp:nvSpPr>
        <dsp:cNvPr id="0" name=""/>
        <dsp:cNvSpPr/>
      </dsp:nvSpPr>
      <dsp:spPr>
        <a:xfrm>
          <a:off x="5481320" y="1860038"/>
          <a:ext cx="1343906" cy="671953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501001" y="1879719"/>
        <a:ext cx="1304544" cy="632591"/>
      </dsp:txXfrm>
    </dsp:sp>
    <dsp:sp modelId="{43531E13-A7B6-4EF3-B4E6-42180B6B20A6}">
      <dsp:nvSpPr>
        <dsp:cNvPr id="0" name=""/>
        <dsp:cNvSpPr/>
      </dsp:nvSpPr>
      <dsp:spPr>
        <a:xfrm>
          <a:off x="6825226" y="2185829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80568" y="2182576"/>
        <a:ext cx="26878" cy="26878"/>
      </dsp:txXfrm>
    </dsp:sp>
    <dsp:sp modelId="{ED65CCBC-5D6B-4E8B-8785-02D29AF66B6B}">
      <dsp:nvSpPr>
        <dsp:cNvPr id="0" name=""/>
        <dsp:cNvSpPr/>
      </dsp:nvSpPr>
      <dsp:spPr>
        <a:xfrm>
          <a:off x="7362789" y="1860038"/>
          <a:ext cx="1343906" cy="671953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PRINCIPALE</a:t>
          </a:r>
          <a:endParaRPr lang="it-IT" sz="1600" b="1" kern="1200" dirty="0"/>
        </a:p>
      </dsp:txBody>
      <dsp:txXfrm>
        <a:off x="7382470" y="1879719"/>
        <a:ext cx="1304544" cy="632591"/>
      </dsp:txXfrm>
    </dsp:sp>
    <dsp:sp modelId="{0EBFDBDC-F6C5-4274-AB89-DE1DF0CCD0EA}">
      <dsp:nvSpPr>
        <dsp:cNvPr id="0" name=""/>
        <dsp:cNvSpPr/>
      </dsp:nvSpPr>
      <dsp:spPr>
        <a:xfrm>
          <a:off x="3329417" y="2958576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84759" y="2955322"/>
        <a:ext cx="26878" cy="26878"/>
      </dsp:txXfrm>
    </dsp:sp>
    <dsp:sp modelId="{486FBFDF-05BC-4205-9124-E626ACC21FF3}">
      <dsp:nvSpPr>
        <dsp:cNvPr id="0" name=""/>
        <dsp:cNvSpPr/>
      </dsp:nvSpPr>
      <dsp:spPr>
        <a:xfrm>
          <a:off x="3866979" y="2733295"/>
          <a:ext cx="1076778" cy="470931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4 C  </a:t>
          </a:r>
          <a:endParaRPr lang="it-IT" sz="2000" b="1" kern="1200" dirty="0"/>
        </a:p>
      </dsp:txBody>
      <dsp:txXfrm>
        <a:off x="3880772" y="2747088"/>
        <a:ext cx="1049192" cy="443345"/>
      </dsp:txXfrm>
    </dsp:sp>
    <dsp:sp modelId="{4161E504-4D03-45B4-B685-03BCF252F340}">
      <dsp:nvSpPr>
        <dsp:cNvPr id="0" name=""/>
        <dsp:cNvSpPr/>
      </dsp:nvSpPr>
      <dsp:spPr>
        <a:xfrm>
          <a:off x="4943757" y="2958576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99099" y="2955322"/>
        <a:ext cx="26878" cy="26878"/>
      </dsp:txXfrm>
    </dsp:sp>
    <dsp:sp modelId="{E892EA5D-23FD-48B6-B280-3B770133673C}">
      <dsp:nvSpPr>
        <dsp:cNvPr id="0" name=""/>
        <dsp:cNvSpPr/>
      </dsp:nvSpPr>
      <dsp:spPr>
        <a:xfrm>
          <a:off x="5481320" y="2632784"/>
          <a:ext cx="1343906" cy="67195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501001" y="2652465"/>
        <a:ext cx="1304544" cy="632591"/>
      </dsp:txXfrm>
    </dsp:sp>
    <dsp:sp modelId="{4E7164F2-BC4A-401A-854B-E056C94B8C7E}">
      <dsp:nvSpPr>
        <dsp:cNvPr id="0" name=""/>
        <dsp:cNvSpPr/>
      </dsp:nvSpPr>
      <dsp:spPr>
        <a:xfrm>
          <a:off x="6825226" y="2958576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80568" y="2955322"/>
        <a:ext cx="26878" cy="26878"/>
      </dsp:txXfrm>
    </dsp:sp>
    <dsp:sp modelId="{2AA954A9-5651-4E4D-BE11-D482F36CA179}">
      <dsp:nvSpPr>
        <dsp:cNvPr id="0" name=""/>
        <dsp:cNvSpPr/>
      </dsp:nvSpPr>
      <dsp:spPr>
        <a:xfrm>
          <a:off x="7362789" y="2632784"/>
          <a:ext cx="1343906" cy="67195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LATO DESTRO</a:t>
          </a:r>
          <a:endParaRPr lang="it-IT" sz="1600" b="1" kern="1200" dirty="0"/>
        </a:p>
      </dsp:txBody>
      <dsp:txXfrm>
        <a:off x="7382470" y="2652465"/>
        <a:ext cx="1304544" cy="632591"/>
      </dsp:txXfrm>
    </dsp:sp>
    <dsp:sp modelId="{C54652F1-3A6F-47F7-95AC-D58629EE0864}">
      <dsp:nvSpPr>
        <dsp:cNvPr id="0" name=""/>
        <dsp:cNvSpPr/>
      </dsp:nvSpPr>
      <dsp:spPr>
        <a:xfrm rot="3310531">
          <a:off x="3127531" y="3344949"/>
          <a:ext cx="941334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941334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74664" y="3331601"/>
        <a:ext cx="47066" cy="47066"/>
      </dsp:txXfrm>
    </dsp:sp>
    <dsp:sp modelId="{0845FE05-137F-4B78-80B1-13E6467FF4EF}">
      <dsp:nvSpPr>
        <dsp:cNvPr id="0" name=""/>
        <dsp:cNvSpPr/>
      </dsp:nvSpPr>
      <dsp:spPr>
        <a:xfrm>
          <a:off x="3866979" y="3506041"/>
          <a:ext cx="1076778" cy="470931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5 A</a:t>
          </a:r>
          <a:endParaRPr lang="it-IT" sz="2000" b="1" kern="1200" dirty="0"/>
        </a:p>
      </dsp:txBody>
      <dsp:txXfrm>
        <a:off x="3880772" y="3519834"/>
        <a:ext cx="1049192" cy="443345"/>
      </dsp:txXfrm>
    </dsp:sp>
    <dsp:sp modelId="{B205CF9F-E5EE-4083-B10B-D48D59F337C4}">
      <dsp:nvSpPr>
        <dsp:cNvPr id="0" name=""/>
        <dsp:cNvSpPr/>
      </dsp:nvSpPr>
      <dsp:spPr>
        <a:xfrm>
          <a:off x="4943757" y="3731322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99099" y="3728068"/>
        <a:ext cx="26878" cy="26878"/>
      </dsp:txXfrm>
    </dsp:sp>
    <dsp:sp modelId="{B93449A6-16D5-4382-B908-4209348591E0}">
      <dsp:nvSpPr>
        <dsp:cNvPr id="0" name=""/>
        <dsp:cNvSpPr/>
      </dsp:nvSpPr>
      <dsp:spPr>
        <a:xfrm>
          <a:off x="5481320" y="3405531"/>
          <a:ext cx="1343906" cy="671953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TERRA</a:t>
          </a:r>
          <a:endParaRPr lang="it-IT" sz="1600" b="1" kern="1200" dirty="0"/>
        </a:p>
      </dsp:txBody>
      <dsp:txXfrm>
        <a:off x="5501001" y="3425212"/>
        <a:ext cx="1304544" cy="632591"/>
      </dsp:txXfrm>
    </dsp:sp>
    <dsp:sp modelId="{C0D2A9E5-8790-4D23-904E-D4EBD7C73607}">
      <dsp:nvSpPr>
        <dsp:cNvPr id="0" name=""/>
        <dsp:cNvSpPr/>
      </dsp:nvSpPr>
      <dsp:spPr>
        <a:xfrm>
          <a:off x="6825226" y="3731322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80568" y="3728068"/>
        <a:ext cx="26878" cy="26878"/>
      </dsp:txXfrm>
    </dsp:sp>
    <dsp:sp modelId="{1D19940B-98A4-4F65-AB2B-61C3328AC543}">
      <dsp:nvSpPr>
        <dsp:cNvPr id="0" name=""/>
        <dsp:cNvSpPr/>
      </dsp:nvSpPr>
      <dsp:spPr>
        <a:xfrm>
          <a:off x="7362789" y="3405531"/>
          <a:ext cx="1343906" cy="671953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PRINCIPALE</a:t>
          </a:r>
          <a:endParaRPr lang="it-IT" sz="1600" b="1" kern="1200" dirty="0"/>
        </a:p>
      </dsp:txBody>
      <dsp:txXfrm>
        <a:off x="7382470" y="3425212"/>
        <a:ext cx="1304544" cy="632591"/>
      </dsp:txXfrm>
    </dsp:sp>
    <dsp:sp modelId="{44F2939E-9127-4D04-A88E-87815A81364D}">
      <dsp:nvSpPr>
        <dsp:cNvPr id="0" name=""/>
        <dsp:cNvSpPr/>
      </dsp:nvSpPr>
      <dsp:spPr>
        <a:xfrm rot="4467012">
          <a:off x="714098" y="3924508"/>
          <a:ext cx="20052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2005262" y="1018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1666597" y="3884562"/>
        <a:ext cx="100263" cy="100263"/>
      </dsp:txXfrm>
    </dsp:sp>
    <dsp:sp modelId="{B5FF37F3-F61A-4182-9229-8793BCE77070}">
      <dsp:nvSpPr>
        <dsp:cNvPr id="0" name=""/>
        <dsp:cNvSpPr/>
      </dsp:nvSpPr>
      <dsp:spPr>
        <a:xfrm>
          <a:off x="1985510" y="4564650"/>
          <a:ext cx="1343906" cy="6719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2 classi - </a:t>
          </a:r>
          <a:r>
            <a:rPr lang="it-IT" sz="1600" b="1" kern="1200" dirty="0" smtClean="0">
              <a:solidFill>
                <a:schemeClr val="tx1"/>
              </a:solidFill>
            </a:rPr>
            <a:t>uscita </a:t>
          </a:r>
          <a:r>
            <a:rPr lang="it-IT" sz="1600" b="1" kern="1200" dirty="0" smtClean="0">
              <a:solidFill>
                <a:srgbClr val="FF0000"/>
              </a:solidFill>
            </a:rPr>
            <a:t>ore 16.00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005191" y="4584331"/>
        <a:ext cx="1304544" cy="632591"/>
      </dsp:txXfrm>
    </dsp:sp>
    <dsp:sp modelId="{EA2B5E6A-FAE6-4608-95DC-1DAB04918917}">
      <dsp:nvSpPr>
        <dsp:cNvPr id="0" name=""/>
        <dsp:cNvSpPr/>
      </dsp:nvSpPr>
      <dsp:spPr>
        <a:xfrm rot="19457599">
          <a:off x="3267193" y="4697255"/>
          <a:ext cx="662010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662010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81648" y="4690890"/>
        <a:ext cx="33100" cy="33100"/>
      </dsp:txXfrm>
    </dsp:sp>
    <dsp:sp modelId="{91222DBB-88A0-4623-8599-E14E2C630354}">
      <dsp:nvSpPr>
        <dsp:cNvPr id="0" name=""/>
        <dsp:cNvSpPr/>
      </dsp:nvSpPr>
      <dsp:spPr>
        <a:xfrm>
          <a:off x="3866979" y="4302215"/>
          <a:ext cx="1016571" cy="424076"/>
        </a:xfrm>
        <a:prstGeom prst="roundRect">
          <a:avLst>
            <a:gd name="adj" fmla="val 10000"/>
          </a:avLst>
        </a:prstGeom>
        <a:solidFill>
          <a:srgbClr val="B9F28E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4 B </a:t>
          </a:r>
          <a:endParaRPr lang="it-IT" sz="2000" b="1" kern="1200" dirty="0"/>
        </a:p>
      </dsp:txBody>
      <dsp:txXfrm>
        <a:off x="3879400" y="4314636"/>
        <a:ext cx="991729" cy="399234"/>
      </dsp:txXfrm>
    </dsp:sp>
    <dsp:sp modelId="{38C3CF34-A9D4-4D60-90C3-45649F0AF6E3}">
      <dsp:nvSpPr>
        <dsp:cNvPr id="0" name=""/>
        <dsp:cNvSpPr/>
      </dsp:nvSpPr>
      <dsp:spPr>
        <a:xfrm>
          <a:off x="4883550" y="4504068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38892" y="4500814"/>
        <a:ext cx="26878" cy="26878"/>
      </dsp:txXfrm>
    </dsp:sp>
    <dsp:sp modelId="{8938F3C8-24AA-4B52-B820-A82B01A2EBDA}">
      <dsp:nvSpPr>
        <dsp:cNvPr id="0" name=""/>
        <dsp:cNvSpPr/>
      </dsp:nvSpPr>
      <dsp:spPr>
        <a:xfrm>
          <a:off x="5421113" y="4178277"/>
          <a:ext cx="1343906" cy="671953"/>
        </a:xfrm>
        <a:prstGeom prst="roundRect">
          <a:avLst>
            <a:gd name="adj" fmla="val 10000"/>
          </a:avLst>
        </a:prstGeom>
        <a:solidFill>
          <a:srgbClr val="B9F28E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440794" y="4197958"/>
        <a:ext cx="1304544" cy="632591"/>
      </dsp:txXfrm>
    </dsp:sp>
    <dsp:sp modelId="{5F9475ED-4894-4F2A-A4D4-62BB723B64FA}">
      <dsp:nvSpPr>
        <dsp:cNvPr id="0" name=""/>
        <dsp:cNvSpPr/>
      </dsp:nvSpPr>
      <dsp:spPr>
        <a:xfrm>
          <a:off x="6765019" y="4504068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20361" y="4500814"/>
        <a:ext cx="26878" cy="26878"/>
      </dsp:txXfrm>
    </dsp:sp>
    <dsp:sp modelId="{41C92880-187A-4552-9AA3-BF491FE8B480}">
      <dsp:nvSpPr>
        <dsp:cNvPr id="0" name=""/>
        <dsp:cNvSpPr/>
      </dsp:nvSpPr>
      <dsp:spPr>
        <a:xfrm>
          <a:off x="7302582" y="4178277"/>
          <a:ext cx="1343906" cy="671953"/>
        </a:xfrm>
        <a:prstGeom prst="roundRect">
          <a:avLst>
            <a:gd name="adj" fmla="val 10000"/>
          </a:avLst>
        </a:prstGeom>
        <a:solidFill>
          <a:srgbClr val="B9F28E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LATO DESTRO</a:t>
          </a:r>
          <a:endParaRPr lang="it-IT" sz="1600" b="1" kern="1200" dirty="0"/>
        </a:p>
      </dsp:txBody>
      <dsp:txXfrm>
        <a:off x="7322263" y="4197958"/>
        <a:ext cx="1304544" cy="632591"/>
      </dsp:txXfrm>
    </dsp:sp>
    <dsp:sp modelId="{1F8C7F7B-0420-44DD-9569-71459C51ECEF}">
      <dsp:nvSpPr>
        <dsp:cNvPr id="0" name=""/>
        <dsp:cNvSpPr/>
      </dsp:nvSpPr>
      <dsp:spPr>
        <a:xfrm rot="2142401">
          <a:off x="3267193" y="5083628"/>
          <a:ext cx="662010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662010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3581648" y="5077263"/>
        <a:ext cx="33100" cy="33100"/>
      </dsp:txXfrm>
    </dsp:sp>
    <dsp:sp modelId="{F7BDB563-A55F-4E65-8EB1-FAAF85B07899}">
      <dsp:nvSpPr>
        <dsp:cNvPr id="0" name=""/>
        <dsp:cNvSpPr/>
      </dsp:nvSpPr>
      <dsp:spPr>
        <a:xfrm>
          <a:off x="3866979" y="5074961"/>
          <a:ext cx="1016571" cy="424076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5 B</a:t>
          </a:r>
          <a:endParaRPr lang="it-IT" sz="2000" b="1" kern="1200" dirty="0"/>
        </a:p>
      </dsp:txBody>
      <dsp:txXfrm>
        <a:off x="3879400" y="5087382"/>
        <a:ext cx="991729" cy="399234"/>
      </dsp:txXfrm>
    </dsp:sp>
    <dsp:sp modelId="{4B414D09-7B5E-418D-8EF7-BE189F2A9695}">
      <dsp:nvSpPr>
        <dsp:cNvPr id="0" name=""/>
        <dsp:cNvSpPr/>
      </dsp:nvSpPr>
      <dsp:spPr>
        <a:xfrm>
          <a:off x="4883550" y="5276814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138892" y="5273560"/>
        <a:ext cx="26878" cy="26878"/>
      </dsp:txXfrm>
    </dsp:sp>
    <dsp:sp modelId="{28BDAC74-4252-4864-A579-C157DFA86316}">
      <dsp:nvSpPr>
        <dsp:cNvPr id="0" name=""/>
        <dsp:cNvSpPr/>
      </dsp:nvSpPr>
      <dsp:spPr>
        <a:xfrm>
          <a:off x="5421113" y="4951023"/>
          <a:ext cx="1343906" cy="671953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440794" y="4970704"/>
        <a:ext cx="1304544" cy="632591"/>
      </dsp:txXfrm>
    </dsp:sp>
    <dsp:sp modelId="{6606857E-F3F1-483B-B8C5-F880093E43F9}">
      <dsp:nvSpPr>
        <dsp:cNvPr id="0" name=""/>
        <dsp:cNvSpPr/>
      </dsp:nvSpPr>
      <dsp:spPr>
        <a:xfrm>
          <a:off x="6765019" y="5276814"/>
          <a:ext cx="537562" cy="20370"/>
        </a:xfrm>
        <a:custGeom>
          <a:avLst/>
          <a:gdLst/>
          <a:ahLst/>
          <a:cxnLst/>
          <a:rect l="0" t="0" r="0" b="0"/>
          <a:pathLst>
            <a:path>
              <a:moveTo>
                <a:pt x="0" y="10185"/>
              </a:moveTo>
              <a:lnTo>
                <a:pt x="537562" y="1018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020361" y="5273560"/>
        <a:ext cx="26878" cy="26878"/>
      </dsp:txXfrm>
    </dsp:sp>
    <dsp:sp modelId="{BB564E36-2649-4352-8290-64C6D8AF64E2}">
      <dsp:nvSpPr>
        <dsp:cNvPr id="0" name=""/>
        <dsp:cNvSpPr/>
      </dsp:nvSpPr>
      <dsp:spPr>
        <a:xfrm>
          <a:off x="7302582" y="4951023"/>
          <a:ext cx="1343906" cy="671953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USCITA PRINCIPALE</a:t>
          </a:r>
          <a:endParaRPr lang="it-IT" sz="1600" b="1" kern="1200" dirty="0"/>
        </a:p>
      </dsp:txBody>
      <dsp:txXfrm>
        <a:off x="7322263" y="4970704"/>
        <a:ext cx="1304544" cy="6325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BCABD-6189-4453-8F9F-0DF826F71341}">
      <dsp:nvSpPr>
        <dsp:cNvPr id="0" name=""/>
        <dsp:cNvSpPr/>
      </dsp:nvSpPr>
      <dsp:spPr>
        <a:xfrm>
          <a:off x="8725" y="2451449"/>
          <a:ext cx="2213264" cy="11066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4 classi -  </a:t>
          </a:r>
          <a:r>
            <a:rPr lang="it-IT" sz="2000" b="1" kern="1200" dirty="0" smtClean="0">
              <a:solidFill>
                <a:srgbClr val="FF0000"/>
              </a:solidFill>
            </a:rPr>
            <a:t>entrata ore 8.00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41137" y="2483861"/>
        <a:ext cx="2148440" cy="1041808"/>
      </dsp:txXfrm>
    </dsp:sp>
    <dsp:sp modelId="{AB2310B5-A5AB-467C-B80C-ED47BAF7AE34}">
      <dsp:nvSpPr>
        <dsp:cNvPr id="0" name=""/>
        <dsp:cNvSpPr/>
      </dsp:nvSpPr>
      <dsp:spPr>
        <a:xfrm rot="19457599">
          <a:off x="2119514" y="2670035"/>
          <a:ext cx="1090257" cy="33146"/>
        </a:xfrm>
        <a:custGeom>
          <a:avLst/>
          <a:gdLst/>
          <a:ahLst/>
          <a:cxnLst/>
          <a:rect l="0" t="0" r="0" b="0"/>
          <a:pathLst>
            <a:path>
              <a:moveTo>
                <a:pt x="0" y="16573"/>
              </a:moveTo>
              <a:lnTo>
                <a:pt x="1090257" y="1657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2637386" y="2659352"/>
        <a:ext cx="54512" cy="54512"/>
      </dsp:txXfrm>
    </dsp:sp>
    <dsp:sp modelId="{DAFC6CD5-9242-4B94-A26C-1D66513D515C}">
      <dsp:nvSpPr>
        <dsp:cNvPr id="0" name=""/>
        <dsp:cNvSpPr/>
      </dsp:nvSpPr>
      <dsp:spPr>
        <a:xfrm>
          <a:off x="3107295" y="1894940"/>
          <a:ext cx="2498376" cy="94702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1 A </a:t>
          </a:r>
          <a:endParaRPr lang="it-IT" sz="2000" b="1" kern="1200" dirty="0"/>
        </a:p>
      </dsp:txBody>
      <dsp:txXfrm>
        <a:off x="3135032" y="1922677"/>
        <a:ext cx="2442902" cy="891548"/>
      </dsp:txXfrm>
    </dsp:sp>
    <dsp:sp modelId="{E5192701-E029-495C-95A3-1E09BB9F7313}">
      <dsp:nvSpPr>
        <dsp:cNvPr id="0" name=""/>
        <dsp:cNvSpPr/>
      </dsp:nvSpPr>
      <dsp:spPr>
        <a:xfrm>
          <a:off x="5605672" y="2351878"/>
          <a:ext cx="885305" cy="33146"/>
        </a:xfrm>
        <a:custGeom>
          <a:avLst/>
          <a:gdLst/>
          <a:ahLst/>
          <a:cxnLst/>
          <a:rect l="0" t="0" r="0" b="0"/>
          <a:pathLst>
            <a:path>
              <a:moveTo>
                <a:pt x="0" y="16573"/>
              </a:moveTo>
              <a:lnTo>
                <a:pt x="885305" y="165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6026192" y="2346319"/>
        <a:ext cx="44265" cy="44265"/>
      </dsp:txXfrm>
    </dsp:sp>
    <dsp:sp modelId="{21B000A5-22D7-4FAF-940D-211726364EAD}">
      <dsp:nvSpPr>
        <dsp:cNvPr id="0" name=""/>
        <dsp:cNvSpPr/>
      </dsp:nvSpPr>
      <dsp:spPr>
        <a:xfrm>
          <a:off x="6490978" y="1815136"/>
          <a:ext cx="2213264" cy="11066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u="sng" kern="1200" dirty="0" smtClean="0"/>
            <a:t>ENTRATA PRINCIPALE</a:t>
          </a:r>
          <a:endParaRPr lang="it-IT" sz="2000" b="1" u="sng" kern="1200" dirty="0"/>
        </a:p>
      </dsp:txBody>
      <dsp:txXfrm>
        <a:off x="6523390" y="1847548"/>
        <a:ext cx="2148440" cy="1041808"/>
      </dsp:txXfrm>
    </dsp:sp>
    <dsp:sp modelId="{79D0992B-38FD-4E35-8E0D-05CDA0804377}">
      <dsp:nvSpPr>
        <dsp:cNvPr id="0" name=""/>
        <dsp:cNvSpPr/>
      </dsp:nvSpPr>
      <dsp:spPr>
        <a:xfrm rot="2142401">
          <a:off x="2119514" y="3306349"/>
          <a:ext cx="1090257" cy="33146"/>
        </a:xfrm>
        <a:custGeom>
          <a:avLst/>
          <a:gdLst/>
          <a:ahLst/>
          <a:cxnLst/>
          <a:rect l="0" t="0" r="0" b="0"/>
          <a:pathLst>
            <a:path>
              <a:moveTo>
                <a:pt x="0" y="16573"/>
              </a:moveTo>
              <a:lnTo>
                <a:pt x="1090257" y="1657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2637386" y="3295665"/>
        <a:ext cx="54512" cy="54512"/>
      </dsp:txXfrm>
    </dsp:sp>
    <dsp:sp modelId="{E95EBB1D-7943-457A-B0CD-710F71FC1C3A}">
      <dsp:nvSpPr>
        <dsp:cNvPr id="0" name=""/>
        <dsp:cNvSpPr/>
      </dsp:nvSpPr>
      <dsp:spPr>
        <a:xfrm>
          <a:off x="3107295" y="3167567"/>
          <a:ext cx="2498376" cy="94702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2 A – </a:t>
          </a:r>
          <a:r>
            <a:rPr lang="it-IT" sz="2000" b="1" kern="1200" smtClean="0"/>
            <a:t>2 B – 1 B</a:t>
          </a:r>
          <a:endParaRPr lang="it-IT" sz="2000" b="1" kern="1200" dirty="0"/>
        </a:p>
      </dsp:txBody>
      <dsp:txXfrm>
        <a:off x="3135032" y="3195304"/>
        <a:ext cx="2442902" cy="891548"/>
      </dsp:txXfrm>
    </dsp:sp>
    <dsp:sp modelId="{609E62DF-FE56-4E39-8437-D4150DFCF7A2}">
      <dsp:nvSpPr>
        <dsp:cNvPr id="0" name=""/>
        <dsp:cNvSpPr/>
      </dsp:nvSpPr>
      <dsp:spPr>
        <a:xfrm>
          <a:off x="5605672" y="3624505"/>
          <a:ext cx="885305" cy="33146"/>
        </a:xfrm>
        <a:custGeom>
          <a:avLst/>
          <a:gdLst/>
          <a:ahLst/>
          <a:cxnLst/>
          <a:rect l="0" t="0" r="0" b="0"/>
          <a:pathLst>
            <a:path>
              <a:moveTo>
                <a:pt x="0" y="16573"/>
              </a:moveTo>
              <a:lnTo>
                <a:pt x="885305" y="165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6026192" y="3618946"/>
        <a:ext cx="44265" cy="44265"/>
      </dsp:txXfrm>
    </dsp:sp>
    <dsp:sp modelId="{81D6BC81-80F8-4072-BA10-40ECB5C9DEFB}">
      <dsp:nvSpPr>
        <dsp:cNvPr id="0" name=""/>
        <dsp:cNvSpPr/>
      </dsp:nvSpPr>
      <dsp:spPr>
        <a:xfrm>
          <a:off x="6490978" y="3087762"/>
          <a:ext cx="2213264" cy="11066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u="sng" kern="1200" dirty="0" smtClean="0"/>
            <a:t>ENTRATA LATERALE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Ogni classe dalla porta-finestra della propria aula</a:t>
          </a:r>
          <a:endParaRPr lang="it-IT" sz="1800" b="1" kern="1200" dirty="0"/>
        </a:p>
      </dsp:txBody>
      <dsp:txXfrm>
        <a:off x="6523390" y="3120174"/>
        <a:ext cx="2148440" cy="10418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BCABD-6189-4453-8F9F-0DF826F71341}">
      <dsp:nvSpPr>
        <dsp:cNvPr id="0" name=""/>
        <dsp:cNvSpPr/>
      </dsp:nvSpPr>
      <dsp:spPr>
        <a:xfrm>
          <a:off x="5950" y="2628793"/>
          <a:ext cx="1632831" cy="8164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4 classi-  </a:t>
          </a:r>
          <a:r>
            <a:rPr lang="it-IT" sz="2000" b="1" kern="1200" dirty="0" smtClean="0">
              <a:solidFill>
                <a:srgbClr val="FF0000"/>
              </a:solidFill>
            </a:rPr>
            <a:t>ORARIO USCITA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29862" y="2652705"/>
        <a:ext cx="1585007" cy="768591"/>
      </dsp:txXfrm>
    </dsp:sp>
    <dsp:sp modelId="{AB2310B5-A5AB-467C-B80C-ED47BAF7AE34}">
      <dsp:nvSpPr>
        <dsp:cNvPr id="0" name=""/>
        <dsp:cNvSpPr/>
      </dsp:nvSpPr>
      <dsp:spPr>
        <a:xfrm rot="19348315">
          <a:off x="1553565" y="2773937"/>
          <a:ext cx="823565" cy="24453"/>
        </a:xfrm>
        <a:custGeom>
          <a:avLst/>
          <a:gdLst/>
          <a:ahLst/>
          <a:cxnLst/>
          <a:rect l="0" t="0" r="0" b="0"/>
          <a:pathLst>
            <a:path>
              <a:moveTo>
                <a:pt x="0" y="12226"/>
              </a:moveTo>
              <a:lnTo>
                <a:pt x="823565" y="1222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1944759" y="2765574"/>
        <a:ext cx="41178" cy="41178"/>
      </dsp:txXfrm>
    </dsp:sp>
    <dsp:sp modelId="{DAFC6CD5-9242-4B94-A26C-1D66513D515C}">
      <dsp:nvSpPr>
        <dsp:cNvPr id="0" name=""/>
        <dsp:cNvSpPr/>
      </dsp:nvSpPr>
      <dsp:spPr>
        <a:xfrm>
          <a:off x="2291914" y="2185994"/>
          <a:ext cx="1843173" cy="69866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2 classi – uscita </a:t>
          </a:r>
          <a:r>
            <a:rPr lang="it-IT" sz="2000" b="1" kern="1200" dirty="0" smtClean="0">
              <a:solidFill>
                <a:srgbClr val="FF0000"/>
              </a:solidFill>
            </a:rPr>
            <a:t>h 16.00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2312377" y="2206457"/>
        <a:ext cx="1802247" cy="657738"/>
      </dsp:txXfrm>
    </dsp:sp>
    <dsp:sp modelId="{2041EBA1-5708-43C2-995D-7DA187CCC695}">
      <dsp:nvSpPr>
        <dsp:cNvPr id="0" name=""/>
        <dsp:cNvSpPr/>
      </dsp:nvSpPr>
      <dsp:spPr>
        <a:xfrm>
          <a:off x="4135088" y="2523099"/>
          <a:ext cx="653132" cy="24453"/>
        </a:xfrm>
        <a:custGeom>
          <a:avLst/>
          <a:gdLst/>
          <a:ahLst/>
          <a:cxnLst/>
          <a:rect l="0" t="0" r="0" b="0"/>
          <a:pathLst>
            <a:path>
              <a:moveTo>
                <a:pt x="0" y="12226"/>
              </a:moveTo>
              <a:lnTo>
                <a:pt x="653132" y="122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445326" y="2518997"/>
        <a:ext cx="32656" cy="32656"/>
      </dsp:txXfrm>
    </dsp:sp>
    <dsp:sp modelId="{E17D447C-D34F-4093-96AA-AA6E21E686C3}">
      <dsp:nvSpPr>
        <dsp:cNvPr id="0" name=""/>
        <dsp:cNvSpPr/>
      </dsp:nvSpPr>
      <dsp:spPr>
        <a:xfrm>
          <a:off x="4788221" y="2127118"/>
          <a:ext cx="1632831" cy="816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1 B – 2 B</a:t>
          </a:r>
          <a:endParaRPr lang="it-IT" sz="2000" b="1" kern="1200" dirty="0"/>
        </a:p>
      </dsp:txBody>
      <dsp:txXfrm>
        <a:off x="4812133" y="2151030"/>
        <a:ext cx="1585007" cy="768591"/>
      </dsp:txXfrm>
    </dsp:sp>
    <dsp:sp modelId="{E5192701-E029-495C-95A3-1E09BB9F7313}">
      <dsp:nvSpPr>
        <dsp:cNvPr id="0" name=""/>
        <dsp:cNvSpPr/>
      </dsp:nvSpPr>
      <dsp:spPr>
        <a:xfrm>
          <a:off x="6421053" y="2523099"/>
          <a:ext cx="653132" cy="24453"/>
        </a:xfrm>
        <a:custGeom>
          <a:avLst/>
          <a:gdLst/>
          <a:ahLst/>
          <a:cxnLst/>
          <a:rect l="0" t="0" r="0" b="0"/>
          <a:pathLst>
            <a:path>
              <a:moveTo>
                <a:pt x="0" y="12226"/>
              </a:moveTo>
              <a:lnTo>
                <a:pt x="653132" y="122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6731291" y="2518997"/>
        <a:ext cx="32656" cy="32656"/>
      </dsp:txXfrm>
    </dsp:sp>
    <dsp:sp modelId="{21B000A5-22D7-4FAF-940D-211726364EAD}">
      <dsp:nvSpPr>
        <dsp:cNvPr id="0" name=""/>
        <dsp:cNvSpPr/>
      </dsp:nvSpPr>
      <dsp:spPr>
        <a:xfrm>
          <a:off x="7074185" y="2062645"/>
          <a:ext cx="1632831" cy="94536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FF0000"/>
              </a:solidFill>
            </a:rPr>
            <a:t>1B </a:t>
          </a:r>
          <a:r>
            <a:rPr lang="it-IT" sz="1100" b="1" kern="1200" dirty="0" smtClean="0"/>
            <a:t>ENTRATA</a:t>
          </a:r>
          <a:r>
            <a:rPr lang="it-IT" sz="2000" b="1" kern="1200" dirty="0" smtClean="0"/>
            <a:t> </a:t>
          </a:r>
          <a:r>
            <a:rPr lang="it-IT" sz="1100" b="1" kern="1200" dirty="0" smtClean="0"/>
            <a:t>PRINCIPALE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</a:rPr>
            <a:t>2B</a:t>
          </a:r>
          <a:r>
            <a:rPr lang="it-IT" sz="900" b="1" kern="1200" dirty="0" smtClean="0"/>
            <a:t>PORTA-FINESTRA DELLA PROPRIA AULA</a:t>
          </a:r>
          <a:endParaRPr lang="it-IT" sz="900" b="1" kern="1200" dirty="0">
            <a:solidFill>
              <a:srgbClr val="FF0000"/>
            </a:solidFill>
          </a:endParaRPr>
        </a:p>
      </dsp:txBody>
      <dsp:txXfrm>
        <a:off x="7101874" y="2090334"/>
        <a:ext cx="1577453" cy="889982"/>
      </dsp:txXfrm>
    </dsp:sp>
    <dsp:sp modelId="{79D0992B-38FD-4E35-8E0D-05CDA0804377}">
      <dsp:nvSpPr>
        <dsp:cNvPr id="0" name=""/>
        <dsp:cNvSpPr/>
      </dsp:nvSpPr>
      <dsp:spPr>
        <a:xfrm rot="2251685">
          <a:off x="1553565" y="3275612"/>
          <a:ext cx="823565" cy="24453"/>
        </a:xfrm>
        <a:custGeom>
          <a:avLst/>
          <a:gdLst/>
          <a:ahLst/>
          <a:cxnLst/>
          <a:rect l="0" t="0" r="0" b="0"/>
          <a:pathLst>
            <a:path>
              <a:moveTo>
                <a:pt x="0" y="12226"/>
              </a:moveTo>
              <a:lnTo>
                <a:pt x="823565" y="1222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1944759" y="3267250"/>
        <a:ext cx="41178" cy="41178"/>
      </dsp:txXfrm>
    </dsp:sp>
    <dsp:sp modelId="{E95EBB1D-7943-457A-B0CD-710F71FC1C3A}">
      <dsp:nvSpPr>
        <dsp:cNvPr id="0" name=""/>
        <dsp:cNvSpPr/>
      </dsp:nvSpPr>
      <dsp:spPr>
        <a:xfrm>
          <a:off x="2291914" y="3189344"/>
          <a:ext cx="1843173" cy="69866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2 classi – uscita </a:t>
          </a:r>
          <a:r>
            <a:rPr lang="it-IT" sz="2000" b="1" kern="1200" dirty="0" smtClean="0">
              <a:solidFill>
                <a:srgbClr val="FF0000"/>
              </a:solidFill>
            </a:rPr>
            <a:t>h 12.30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2312377" y="3209807"/>
        <a:ext cx="1802247" cy="657738"/>
      </dsp:txXfrm>
    </dsp:sp>
    <dsp:sp modelId="{609E62DF-FE56-4E39-8437-D4150DFCF7A2}">
      <dsp:nvSpPr>
        <dsp:cNvPr id="0" name=""/>
        <dsp:cNvSpPr/>
      </dsp:nvSpPr>
      <dsp:spPr>
        <a:xfrm>
          <a:off x="4135088" y="3526450"/>
          <a:ext cx="653132" cy="24453"/>
        </a:xfrm>
        <a:custGeom>
          <a:avLst/>
          <a:gdLst/>
          <a:ahLst/>
          <a:cxnLst/>
          <a:rect l="0" t="0" r="0" b="0"/>
          <a:pathLst>
            <a:path>
              <a:moveTo>
                <a:pt x="0" y="12226"/>
              </a:moveTo>
              <a:lnTo>
                <a:pt x="653132" y="122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4445326" y="3522348"/>
        <a:ext cx="32656" cy="32656"/>
      </dsp:txXfrm>
    </dsp:sp>
    <dsp:sp modelId="{81D6BC81-80F8-4072-BA10-40ECB5C9DEFB}">
      <dsp:nvSpPr>
        <dsp:cNvPr id="0" name=""/>
        <dsp:cNvSpPr/>
      </dsp:nvSpPr>
      <dsp:spPr>
        <a:xfrm>
          <a:off x="4788221" y="3130469"/>
          <a:ext cx="1632831" cy="816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1 A – 2 A</a:t>
          </a:r>
        </a:p>
      </dsp:txBody>
      <dsp:txXfrm>
        <a:off x="4812133" y="3154381"/>
        <a:ext cx="1585007" cy="768591"/>
      </dsp:txXfrm>
    </dsp:sp>
    <dsp:sp modelId="{45725B33-4A58-49BB-9558-0B1D04B741EB}">
      <dsp:nvSpPr>
        <dsp:cNvPr id="0" name=""/>
        <dsp:cNvSpPr/>
      </dsp:nvSpPr>
      <dsp:spPr>
        <a:xfrm>
          <a:off x="6421053" y="3526450"/>
          <a:ext cx="653132" cy="24453"/>
        </a:xfrm>
        <a:custGeom>
          <a:avLst/>
          <a:gdLst/>
          <a:ahLst/>
          <a:cxnLst/>
          <a:rect l="0" t="0" r="0" b="0"/>
          <a:pathLst>
            <a:path>
              <a:moveTo>
                <a:pt x="0" y="12226"/>
              </a:moveTo>
              <a:lnTo>
                <a:pt x="653132" y="122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731291" y="3522348"/>
        <a:ext cx="32656" cy="32656"/>
      </dsp:txXfrm>
    </dsp:sp>
    <dsp:sp modelId="{11806953-FAE8-48F0-AB0C-9CAF8EAA95E5}">
      <dsp:nvSpPr>
        <dsp:cNvPr id="0" name=""/>
        <dsp:cNvSpPr/>
      </dsp:nvSpPr>
      <dsp:spPr>
        <a:xfrm>
          <a:off x="7074185" y="3130469"/>
          <a:ext cx="1632831" cy="816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rgbClr val="FF0000"/>
              </a:solidFill>
            </a:rPr>
            <a:t>1A </a:t>
          </a:r>
          <a:r>
            <a:rPr lang="it-IT" sz="1100" b="1" kern="1200" dirty="0" smtClean="0"/>
            <a:t>ENTRATA PRINCIPALE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rgbClr val="FF0000"/>
              </a:solidFill>
            </a:rPr>
            <a:t>2A</a:t>
          </a:r>
          <a:r>
            <a:rPr lang="it-IT" sz="1100" b="1" kern="1200" dirty="0" smtClean="0"/>
            <a:t>PORTA-FINESTRA DELLA PROPRIA AULA</a:t>
          </a:r>
        </a:p>
      </dsp:txBody>
      <dsp:txXfrm>
        <a:off x="7098097" y="3154381"/>
        <a:ext cx="1585007" cy="76859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7B649-9C4D-4424-9B23-886A9457B470}">
      <dsp:nvSpPr>
        <dsp:cNvPr id="0" name=""/>
        <dsp:cNvSpPr/>
      </dsp:nvSpPr>
      <dsp:spPr>
        <a:xfrm>
          <a:off x="2571" y="70931"/>
          <a:ext cx="2507456" cy="97480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Piano terra Via dell’Arte</a:t>
          </a:r>
          <a:endParaRPr lang="it-IT" sz="2700" kern="1200" dirty="0"/>
        </a:p>
      </dsp:txBody>
      <dsp:txXfrm>
        <a:off x="2571" y="70931"/>
        <a:ext cx="2507456" cy="974809"/>
      </dsp:txXfrm>
    </dsp:sp>
    <dsp:sp modelId="{70FC8362-7D2F-4FB9-B1D1-8A62CAFA70CA}">
      <dsp:nvSpPr>
        <dsp:cNvPr id="0" name=""/>
        <dsp:cNvSpPr/>
      </dsp:nvSpPr>
      <dsp:spPr>
        <a:xfrm>
          <a:off x="2571" y="1045741"/>
          <a:ext cx="2507456" cy="340928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5 A</a:t>
          </a:r>
          <a:endParaRPr lang="it-IT" sz="2700" kern="1200" dirty="0"/>
        </a:p>
      </dsp:txBody>
      <dsp:txXfrm>
        <a:off x="2571" y="1045741"/>
        <a:ext cx="2507456" cy="3409289"/>
      </dsp:txXfrm>
    </dsp:sp>
    <dsp:sp modelId="{91A92117-27D4-46E2-8F9D-A2AB195707E7}">
      <dsp:nvSpPr>
        <dsp:cNvPr id="0" name=""/>
        <dsp:cNvSpPr/>
      </dsp:nvSpPr>
      <dsp:spPr>
        <a:xfrm>
          <a:off x="2861071" y="70931"/>
          <a:ext cx="2507456" cy="97480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Piano primo Via dell’arte</a:t>
          </a:r>
          <a:endParaRPr lang="it-IT" sz="2700" kern="1200" dirty="0"/>
        </a:p>
      </dsp:txBody>
      <dsp:txXfrm>
        <a:off x="2861071" y="70931"/>
        <a:ext cx="2507456" cy="974809"/>
      </dsp:txXfrm>
    </dsp:sp>
    <dsp:sp modelId="{7234EC23-7CC0-43B3-BAFC-FEF895BF2B14}">
      <dsp:nvSpPr>
        <dsp:cNvPr id="0" name=""/>
        <dsp:cNvSpPr/>
      </dsp:nvSpPr>
      <dsp:spPr>
        <a:xfrm>
          <a:off x="2861071" y="1045741"/>
          <a:ext cx="2507456" cy="340928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3 A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3 B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3 C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4 A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4 </a:t>
          </a:r>
          <a:r>
            <a:rPr lang="it-IT" sz="2700" kern="1200" dirty="0" smtClean="0"/>
            <a:t>B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4 </a:t>
          </a:r>
          <a:r>
            <a:rPr lang="it-IT" sz="2700" kern="1200" dirty="0" smtClean="0"/>
            <a:t>C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5 B</a:t>
          </a:r>
          <a:endParaRPr lang="it-IT" sz="2700" kern="1200" dirty="0"/>
        </a:p>
      </dsp:txBody>
      <dsp:txXfrm>
        <a:off x="2861071" y="1045741"/>
        <a:ext cx="2507456" cy="3409289"/>
      </dsp:txXfrm>
    </dsp:sp>
    <dsp:sp modelId="{28F14AEA-9F01-4858-AAEF-F9B0A7AB5DE9}">
      <dsp:nvSpPr>
        <dsp:cNvPr id="0" name=""/>
        <dsp:cNvSpPr/>
      </dsp:nvSpPr>
      <dsp:spPr>
        <a:xfrm>
          <a:off x="5719571" y="70931"/>
          <a:ext cx="2507456" cy="97480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Sede Verdesca</a:t>
          </a:r>
          <a:endParaRPr lang="it-IT" sz="2700" kern="1200" dirty="0"/>
        </a:p>
      </dsp:txBody>
      <dsp:txXfrm>
        <a:off x="5719571" y="70931"/>
        <a:ext cx="2507456" cy="974809"/>
      </dsp:txXfrm>
    </dsp:sp>
    <dsp:sp modelId="{B1239D30-7812-46BA-ABF3-4F8F70A33B58}">
      <dsp:nvSpPr>
        <dsp:cNvPr id="0" name=""/>
        <dsp:cNvSpPr/>
      </dsp:nvSpPr>
      <dsp:spPr>
        <a:xfrm>
          <a:off x="5719571" y="1045741"/>
          <a:ext cx="2507456" cy="340928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1 A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2 A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1 B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700" kern="1200" dirty="0" smtClean="0"/>
            <a:t>2 B</a:t>
          </a:r>
          <a:endParaRPr lang="it-IT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700" kern="1200" dirty="0"/>
        </a:p>
      </dsp:txBody>
      <dsp:txXfrm>
        <a:off x="5719571" y="1045741"/>
        <a:ext cx="2507456" cy="34092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32C1-B453-4E09-ABB5-50C6B0748679}">
      <dsp:nvSpPr>
        <dsp:cNvPr id="0" name=""/>
        <dsp:cNvSpPr/>
      </dsp:nvSpPr>
      <dsp:spPr>
        <a:xfrm>
          <a:off x="7413" y="2779003"/>
          <a:ext cx="1496192" cy="11676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8 classi – </a:t>
          </a:r>
          <a:r>
            <a:rPr lang="it-IT" sz="2000" b="1" kern="1200" dirty="0" smtClean="0">
              <a:solidFill>
                <a:srgbClr val="FF0000"/>
              </a:solidFill>
            </a:rPr>
            <a:t>orario ENTRATA</a:t>
          </a:r>
          <a:endParaRPr lang="it-IT" sz="2000" b="1" kern="1200" dirty="0">
            <a:solidFill>
              <a:srgbClr val="FF0000"/>
            </a:solidFill>
          </a:endParaRPr>
        </a:p>
      </dsp:txBody>
      <dsp:txXfrm>
        <a:off x="41612" y="2813202"/>
        <a:ext cx="1427794" cy="1099250"/>
      </dsp:txXfrm>
    </dsp:sp>
    <dsp:sp modelId="{D4B78972-3AB7-4A3C-833B-8AFC1A7FF8A2}">
      <dsp:nvSpPr>
        <dsp:cNvPr id="0" name=""/>
        <dsp:cNvSpPr/>
      </dsp:nvSpPr>
      <dsp:spPr>
        <a:xfrm rot="17695029">
          <a:off x="1159736" y="2814547"/>
          <a:ext cx="1188434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1188434" y="937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1724242" y="2794210"/>
        <a:ext cx="59421" cy="59421"/>
      </dsp:txXfrm>
    </dsp:sp>
    <dsp:sp modelId="{582709A3-2640-428F-87FF-3B2FC8CD4747}">
      <dsp:nvSpPr>
        <dsp:cNvPr id="0" name=""/>
        <dsp:cNvSpPr/>
      </dsp:nvSpPr>
      <dsp:spPr>
        <a:xfrm>
          <a:off x="2004301" y="1972079"/>
          <a:ext cx="1251740" cy="6258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4 classi-  </a:t>
          </a:r>
          <a:r>
            <a:rPr lang="it-IT" sz="1600" b="1" kern="1200" dirty="0" smtClean="0">
              <a:solidFill>
                <a:srgbClr val="FF0000"/>
              </a:solidFill>
            </a:rPr>
            <a:t>entrata ore 8.00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022632" y="1990410"/>
        <a:ext cx="1215078" cy="589208"/>
      </dsp:txXfrm>
    </dsp:sp>
    <dsp:sp modelId="{AB2310B5-A5AB-467C-B80C-ED47BAF7AE34}">
      <dsp:nvSpPr>
        <dsp:cNvPr id="0" name=""/>
        <dsp:cNvSpPr/>
      </dsp:nvSpPr>
      <dsp:spPr>
        <a:xfrm rot="17692822">
          <a:off x="2911350" y="1735828"/>
          <a:ext cx="1190079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1190079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3476637" y="1715450"/>
        <a:ext cx="59503" cy="59503"/>
      </dsp:txXfrm>
    </dsp:sp>
    <dsp:sp modelId="{DAFC6CD5-9242-4B94-A26C-1D66513D515C}">
      <dsp:nvSpPr>
        <dsp:cNvPr id="0" name=""/>
        <dsp:cNvSpPr/>
      </dsp:nvSpPr>
      <dsp:spPr>
        <a:xfrm>
          <a:off x="3756737" y="937588"/>
          <a:ext cx="1412989" cy="5356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 A   </a:t>
          </a:r>
          <a:endParaRPr lang="it-IT" sz="1600" b="1" kern="1200" dirty="0"/>
        </a:p>
      </dsp:txBody>
      <dsp:txXfrm>
        <a:off x="3772424" y="953275"/>
        <a:ext cx="1381615" cy="504226"/>
      </dsp:txXfrm>
    </dsp:sp>
    <dsp:sp modelId="{23015E19-778E-4677-9224-6ECE1A9697C8}">
      <dsp:nvSpPr>
        <dsp:cNvPr id="0" name=""/>
        <dsp:cNvSpPr/>
      </dsp:nvSpPr>
      <dsp:spPr>
        <a:xfrm>
          <a:off x="5169727" y="1196015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407557" y="1192871"/>
        <a:ext cx="25034" cy="25034"/>
      </dsp:txXfrm>
    </dsp:sp>
    <dsp:sp modelId="{C9616D47-25B5-40FE-9B93-9CDE331CB9BE}">
      <dsp:nvSpPr>
        <dsp:cNvPr id="0" name=""/>
        <dsp:cNvSpPr/>
      </dsp:nvSpPr>
      <dsp:spPr>
        <a:xfrm>
          <a:off x="5670423" y="892454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TERRA</a:t>
          </a:r>
          <a:endParaRPr lang="it-IT" sz="1600" b="1" kern="1200" dirty="0"/>
        </a:p>
      </dsp:txBody>
      <dsp:txXfrm>
        <a:off x="5688754" y="910785"/>
        <a:ext cx="1215078" cy="589208"/>
      </dsp:txXfrm>
    </dsp:sp>
    <dsp:sp modelId="{E5192701-E029-495C-95A3-1E09BB9F7313}">
      <dsp:nvSpPr>
        <dsp:cNvPr id="0" name=""/>
        <dsp:cNvSpPr/>
      </dsp:nvSpPr>
      <dsp:spPr>
        <a:xfrm>
          <a:off x="6922163" y="1196015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7159993" y="1192871"/>
        <a:ext cx="25034" cy="25034"/>
      </dsp:txXfrm>
    </dsp:sp>
    <dsp:sp modelId="{21B000A5-22D7-4FAF-940D-211726364EAD}">
      <dsp:nvSpPr>
        <dsp:cNvPr id="0" name=""/>
        <dsp:cNvSpPr/>
      </dsp:nvSpPr>
      <dsp:spPr>
        <a:xfrm>
          <a:off x="7422859" y="892454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PRINCIPALE</a:t>
          </a:r>
          <a:endParaRPr lang="it-IT" sz="1200" b="1" kern="1200" dirty="0"/>
        </a:p>
      </dsp:txBody>
      <dsp:txXfrm>
        <a:off x="7441190" y="910785"/>
        <a:ext cx="1215078" cy="589208"/>
      </dsp:txXfrm>
    </dsp:sp>
    <dsp:sp modelId="{79D0992B-38FD-4E35-8E0D-05CDA0804377}">
      <dsp:nvSpPr>
        <dsp:cNvPr id="0" name=""/>
        <dsp:cNvSpPr/>
      </dsp:nvSpPr>
      <dsp:spPr>
        <a:xfrm rot="19457599">
          <a:off x="3198085" y="2095704"/>
          <a:ext cx="616609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616609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/>
        </a:p>
      </dsp:txBody>
      <dsp:txXfrm>
        <a:off x="3490974" y="2089662"/>
        <a:ext cx="30830" cy="30830"/>
      </dsp:txXfrm>
    </dsp:sp>
    <dsp:sp modelId="{E95EBB1D-7943-457A-B0CD-710F71FC1C3A}">
      <dsp:nvSpPr>
        <dsp:cNvPr id="0" name=""/>
        <dsp:cNvSpPr/>
      </dsp:nvSpPr>
      <dsp:spPr>
        <a:xfrm>
          <a:off x="3756737" y="1657339"/>
          <a:ext cx="1412989" cy="5356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1 B</a:t>
          </a:r>
          <a:endParaRPr lang="it-IT" sz="1600" b="1" kern="1200" dirty="0"/>
        </a:p>
      </dsp:txBody>
      <dsp:txXfrm>
        <a:off x="3772424" y="1673026"/>
        <a:ext cx="1381615" cy="504226"/>
      </dsp:txXfrm>
    </dsp:sp>
    <dsp:sp modelId="{609E62DF-FE56-4E39-8437-D4150DFCF7A2}">
      <dsp:nvSpPr>
        <dsp:cNvPr id="0" name=""/>
        <dsp:cNvSpPr/>
      </dsp:nvSpPr>
      <dsp:spPr>
        <a:xfrm>
          <a:off x="5169727" y="1915766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407557" y="1912622"/>
        <a:ext cx="25034" cy="25034"/>
      </dsp:txXfrm>
    </dsp:sp>
    <dsp:sp modelId="{81D6BC81-80F8-4072-BA10-40ECB5C9DEFB}">
      <dsp:nvSpPr>
        <dsp:cNvPr id="0" name=""/>
        <dsp:cNvSpPr/>
      </dsp:nvSpPr>
      <dsp:spPr>
        <a:xfrm>
          <a:off x="5670423" y="1612204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88754" y="1630535"/>
        <a:ext cx="1215078" cy="589208"/>
      </dsp:txXfrm>
    </dsp:sp>
    <dsp:sp modelId="{FD0E339C-D6F7-40AE-87E8-A1AA46E6167A}">
      <dsp:nvSpPr>
        <dsp:cNvPr id="0" name=""/>
        <dsp:cNvSpPr/>
      </dsp:nvSpPr>
      <dsp:spPr>
        <a:xfrm>
          <a:off x="6922163" y="1915766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59993" y="1912622"/>
        <a:ext cx="25034" cy="25034"/>
      </dsp:txXfrm>
    </dsp:sp>
    <dsp:sp modelId="{0C5C8AC5-2F1F-4F1F-A9FE-695330DF65F9}">
      <dsp:nvSpPr>
        <dsp:cNvPr id="0" name=""/>
        <dsp:cNvSpPr/>
      </dsp:nvSpPr>
      <dsp:spPr>
        <a:xfrm>
          <a:off x="7422859" y="1612204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VIA POLONIA (INRESSO SCALE EMERGENZA)</a:t>
          </a:r>
          <a:endParaRPr lang="it-IT" sz="1200" b="1" kern="1200" dirty="0"/>
        </a:p>
      </dsp:txBody>
      <dsp:txXfrm>
        <a:off x="7441190" y="1630535"/>
        <a:ext cx="1215078" cy="589208"/>
      </dsp:txXfrm>
    </dsp:sp>
    <dsp:sp modelId="{69C290B0-341D-4320-AD37-A715657FDA81}">
      <dsp:nvSpPr>
        <dsp:cNvPr id="0" name=""/>
        <dsp:cNvSpPr/>
      </dsp:nvSpPr>
      <dsp:spPr>
        <a:xfrm rot="2142401">
          <a:off x="3198085" y="2455579"/>
          <a:ext cx="616609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616609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490974" y="2449537"/>
        <a:ext cx="30830" cy="30830"/>
      </dsp:txXfrm>
    </dsp:sp>
    <dsp:sp modelId="{00AF4283-C21F-4AAF-9E97-E1BEBA7F4819}">
      <dsp:nvSpPr>
        <dsp:cNvPr id="0" name=""/>
        <dsp:cNvSpPr/>
      </dsp:nvSpPr>
      <dsp:spPr>
        <a:xfrm>
          <a:off x="3756737" y="2377089"/>
          <a:ext cx="1412989" cy="5356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2 A  </a:t>
          </a:r>
          <a:endParaRPr lang="it-IT" sz="1600" b="1" kern="1200" dirty="0"/>
        </a:p>
      </dsp:txBody>
      <dsp:txXfrm>
        <a:off x="3772424" y="2392776"/>
        <a:ext cx="1381615" cy="504226"/>
      </dsp:txXfrm>
    </dsp:sp>
    <dsp:sp modelId="{1267A27F-B51F-48D1-8E0B-95625FF95C1A}">
      <dsp:nvSpPr>
        <dsp:cNvPr id="0" name=""/>
        <dsp:cNvSpPr/>
      </dsp:nvSpPr>
      <dsp:spPr>
        <a:xfrm>
          <a:off x="5169727" y="2635517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407557" y="2632372"/>
        <a:ext cx="25034" cy="25034"/>
      </dsp:txXfrm>
    </dsp:sp>
    <dsp:sp modelId="{3ADF534C-C84D-41F7-AC52-30F4BD6F9357}">
      <dsp:nvSpPr>
        <dsp:cNvPr id="0" name=""/>
        <dsp:cNvSpPr/>
      </dsp:nvSpPr>
      <dsp:spPr>
        <a:xfrm>
          <a:off x="5670423" y="2331955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88754" y="2350286"/>
        <a:ext cx="1215078" cy="589208"/>
      </dsp:txXfrm>
    </dsp:sp>
    <dsp:sp modelId="{9B82EFAC-4558-445A-BBC4-A3D0650752D5}">
      <dsp:nvSpPr>
        <dsp:cNvPr id="0" name=""/>
        <dsp:cNvSpPr/>
      </dsp:nvSpPr>
      <dsp:spPr>
        <a:xfrm>
          <a:off x="6922163" y="2635517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59993" y="2632372"/>
        <a:ext cx="25034" cy="25034"/>
      </dsp:txXfrm>
    </dsp:sp>
    <dsp:sp modelId="{AC37B47B-1C72-48E9-8971-AB9C47B5FB59}">
      <dsp:nvSpPr>
        <dsp:cNvPr id="0" name=""/>
        <dsp:cNvSpPr/>
      </dsp:nvSpPr>
      <dsp:spPr>
        <a:xfrm>
          <a:off x="7422859" y="2331955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VIA POLONIA (INRESSO SCALE EMERGENZA</a:t>
          </a:r>
          <a:endParaRPr lang="it-IT" sz="1200" kern="1200" dirty="0"/>
        </a:p>
      </dsp:txBody>
      <dsp:txXfrm>
        <a:off x="7441190" y="2350286"/>
        <a:ext cx="1215078" cy="589208"/>
      </dsp:txXfrm>
    </dsp:sp>
    <dsp:sp modelId="{F1FD2C94-522A-4EDE-824B-11609937E173}">
      <dsp:nvSpPr>
        <dsp:cNvPr id="0" name=""/>
        <dsp:cNvSpPr/>
      </dsp:nvSpPr>
      <dsp:spPr>
        <a:xfrm rot="3752193">
          <a:off x="2928239" y="2815454"/>
          <a:ext cx="121674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121674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506194" y="2794409"/>
        <a:ext cx="60837" cy="60837"/>
      </dsp:txXfrm>
    </dsp:sp>
    <dsp:sp modelId="{2EC48E6B-4087-482F-BC61-ED0A8B153824}">
      <dsp:nvSpPr>
        <dsp:cNvPr id="0" name=""/>
        <dsp:cNvSpPr/>
      </dsp:nvSpPr>
      <dsp:spPr>
        <a:xfrm>
          <a:off x="3817184" y="3096840"/>
          <a:ext cx="1412989" cy="5356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2 B </a:t>
          </a:r>
          <a:endParaRPr lang="it-IT" sz="1600" b="1" kern="1200" dirty="0"/>
        </a:p>
      </dsp:txBody>
      <dsp:txXfrm>
        <a:off x="3832871" y="3112527"/>
        <a:ext cx="1381615" cy="504226"/>
      </dsp:txXfrm>
    </dsp:sp>
    <dsp:sp modelId="{9221D4C1-0751-450B-BA3B-C2E0890A6F58}">
      <dsp:nvSpPr>
        <dsp:cNvPr id="0" name=""/>
        <dsp:cNvSpPr/>
      </dsp:nvSpPr>
      <dsp:spPr>
        <a:xfrm>
          <a:off x="5230173" y="3355267"/>
          <a:ext cx="440249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440249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439292" y="3353634"/>
        <a:ext cx="22012" cy="22012"/>
      </dsp:txXfrm>
    </dsp:sp>
    <dsp:sp modelId="{541FDA38-A90D-4C08-9F78-424519925E4D}">
      <dsp:nvSpPr>
        <dsp:cNvPr id="0" name=""/>
        <dsp:cNvSpPr/>
      </dsp:nvSpPr>
      <dsp:spPr>
        <a:xfrm>
          <a:off x="5670423" y="3051705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688754" y="3070036"/>
        <a:ext cx="1215078" cy="589208"/>
      </dsp:txXfrm>
    </dsp:sp>
    <dsp:sp modelId="{8F9D4305-4740-49BF-A6B7-FD0EA733F9CB}">
      <dsp:nvSpPr>
        <dsp:cNvPr id="0" name=""/>
        <dsp:cNvSpPr/>
      </dsp:nvSpPr>
      <dsp:spPr>
        <a:xfrm>
          <a:off x="6922163" y="3355267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59993" y="3352123"/>
        <a:ext cx="25034" cy="25034"/>
      </dsp:txXfrm>
    </dsp:sp>
    <dsp:sp modelId="{EF11E34A-B255-41B7-A143-51D9F0726293}">
      <dsp:nvSpPr>
        <dsp:cNvPr id="0" name=""/>
        <dsp:cNvSpPr/>
      </dsp:nvSpPr>
      <dsp:spPr>
        <a:xfrm>
          <a:off x="7422859" y="3051705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PRINCIPALE</a:t>
          </a:r>
          <a:endParaRPr lang="it-IT" sz="1200" b="1" kern="1200" dirty="0"/>
        </a:p>
      </dsp:txBody>
      <dsp:txXfrm>
        <a:off x="7441190" y="3070036"/>
        <a:ext cx="1215078" cy="589208"/>
      </dsp:txXfrm>
    </dsp:sp>
    <dsp:sp modelId="{00AA13B0-1E31-4B32-99CB-2B756B7252AE}">
      <dsp:nvSpPr>
        <dsp:cNvPr id="0" name=""/>
        <dsp:cNvSpPr/>
      </dsp:nvSpPr>
      <dsp:spPr>
        <a:xfrm rot="3915584">
          <a:off x="1153079" y="3900926"/>
          <a:ext cx="1205602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1205602" y="937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1725741" y="3880160"/>
        <a:ext cx="60280" cy="60280"/>
      </dsp:txXfrm>
    </dsp:sp>
    <dsp:sp modelId="{AF5E0FC4-D4A3-44EB-AB2E-33C206259B77}">
      <dsp:nvSpPr>
        <dsp:cNvPr id="0" name=""/>
        <dsp:cNvSpPr/>
      </dsp:nvSpPr>
      <dsp:spPr>
        <a:xfrm>
          <a:off x="2008156" y="4148464"/>
          <a:ext cx="1263068" cy="6186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4 classi- </a:t>
          </a:r>
          <a:r>
            <a:rPr lang="it-IT" sz="1600" b="1" kern="1200" dirty="0" smtClean="0">
              <a:solidFill>
                <a:srgbClr val="FF0000"/>
              </a:solidFill>
            </a:rPr>
            <a:t>entrata ore 8.30</a:t>
          </a:r>
          <a:endParaRPr lang="it-IT" sz="1600" b="1" kern="1200" dirty="0">
            <a:solidFill>
              <a:srgbClr val="FF0000"/>
            </a:solidFill>
          </a:endParaRPr>
        </a:p>
      </dsp:txBody>
      <dsp:txXfrm>
        <a:off x="2026275" y="4166583"/>
        <a:ext cx="1226830" cy="582378"/>
      </dsp:txXfrm>
    </dsp:sp>
    <dsp:sp modelId="{D0FE00BB-2884-49F7-AA11-68BC1FD09914}">
      <dsp:nvSpPr>
        <dsp:cNvPr id="0" name=""/>
        <dsp:cNvSpPr/>
      </dsp:nvSpPr>
      <dsp:spPr>
        <a:xfrm rot="19384483">
          <a:off x="3208894" y="4261708"/>
          <a:ext cx="621501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621501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b="1" kern="1200"/>
        </a:p>
      </dsp:txBody>
      <dsp:txXfrm>
        <a:off x="3504108" y="4255544"/>
        <a:ext cx="31075" cy="31075"/>
      </dsp:txXfrm>
    </dsp:sp>
    <dsp:sp modelId="{0CA395E9-67F2-4FAE-B2AF-5B97B973F6BE}">
      <dsp:nvSpPr>
        <dsp:cNvPr id="0" name=""/>
        <dsp:cNvSpPr/>
      </dsp:nvSpPr>
      <dsp:spPr>
        <a:xfrm>
          <a:off x="3768065" y="3824076"/>
          <a:ext cx="1432616" cy="5206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3 A – 4 A  </a:t>
          </a:r>
          <a:endParaRPr lang="it-IT" sz="1600" b="1" kern="1200" dirty="0"/>
        </a:p>
      </dsp:txBody>
      <dsp:txXfrm>
        <a:off x="3783314" y="3839325"/>
        <a:ext cx="1402118" cy="490132"/>
      </dsp:txXfrm>
    </dsp:sp>
    <dsp:sp modelId="{EA825878-C3CD-44CD-9226-0D21913BB475}">
      <dsp:nvSpPr>
        <dsp:cNvPr id="0" name=""/>
        <dsp:cNvSpPr/>
      </dsp:nvSpPr>
      <dsp:spPr>
        <a:xfrm>
          <a:off x="5200682" y="4075018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b="1" kern="1200"/>
        </a:p>
      </dsp:txBody>
      <dsp:txXfrm>
        <a:off x="5438513" y="4071873"/>
        <a:ext cx="25034" cy="25034"/>
      </dsp:txXfrm>
    </dsp:sp>
    <dsp:sp modelId="{BA833206-F8A9-46EC-9863-C396AD1DC565}">
      <dsp:nvSpPr>
        <dsp:cNvPr id="0" name=""/>
        <dsp:cNvSpPr/>
      </dsp:nvSpPr>
      <dsp:spPr>
        <a:xfrm>
          <a:off x="5701378" y="3771456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PIANO PRIMO</a:t>
          </a:r>
          <a:endParaRPr lang="it-IT" sz="1600" b="1" kern="1200" dirty="0"/>
        </a:p>
      </dsp:txBody>
      <dsp:txXfrm>
        <a:off x="5719709" y="3789787"/>
        <a:ext cx="1215078" cy="589208"/>
      </dsp:txXfrm>
    </dsp:sp>
    <dsp:sp modelId="{5E685FD4-A3D4-4880-B7C5-592AFE52B811}">
      <dsp:nvSpPr>
        <dsp:cNvPr id="0" name=""/>
        <dsp:cNvSpPr/>
      </dsp:nvSpPr>
      <dsp:spPr>
        <a:xfrm>
          <a:off x="6953118" y="4075018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90949" y="4071873"/>
        <a:ext cx="25034" cy="25034"/>
      </dsp:txXfrm>
    </dsp:sp>
    <dsp:sp modelId="{8920F744-6694-4302-AA44-82E4B512FEBD}">
      <dsp:nvSpPr>
        <dsp:cNvPr id="0" name=""/>
        <dsp:cNvSpPr/>
      </dsp:nvSpPr>
      <dsp:spPr>
        <a:xfrm>
          <a:off x="7453814" y="3771456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CANCELLO VIA POLONIA (INRESSO SCALE EMERGENZA</a:t>
          </a:r>
          <a:endParaRPr lang="it-IT" sz="1200" kern="1200" dirty="0"/>
        </a:p>
      </dsp:txBody>
      <dsp:txXfrm>
        <a:off x="7472145" y="3789787"/>
        <a:ext cx="1215078" cy="589208"/>
      </dsp:txXfrm>
    </dsp:sp>
    <dsp:sp modelId="{1C59B634-932A-45AD-90BB-04D5D34763CA}">
      <dsp:nvSpPr>
        <dsp:cNvPr id="0" name=""/>
        <dsp:cNvSpPr/>
      </dsp:nvSpPr>
      <dsp:spPr>
        <a:xfrm rot="2092921">
          <a:off x="3216816" y="4621584"/>
          <a:ext cx="605658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605658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504504" y="4615815"/>
        <a:ext cx="30282" cy="30282"/>
      </dsp:txXfrm>
    </dsp:sp>
    <dsp:sp modelId="{DCDBB2EF-83EB-4C99-800E-66474C8F5709}">
      <dsp:nvSpPr>
        <dsp:cNvPr id="0" name=""/>
        <dsp:cNvSpPr/>
      </dsp:nvSpPr>
      <dsp:spPr>
        <a:xfrm>
          <a:off x="3768065" y="4543826"/>
          <a:ext cx="1432616" cy="5206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5 A – 5 B   </a:t>
          </a:r>
          <a:endParaRPr lang="it-IT" sz="1600" b="1" kern="1200" dirty="0"/>
        </a:p>
      </dsp:txBody>
      <dsp:txXfrm>
        <a:off x="3783314" y="4559075"/>
        <a:ext cx="1402118" cy="490132"/>
      </dsp:txXfrm>
    </dsp:sp>
    <dsp:sp modelId="{EC064187-D478-4479-8317-1A4A24BC7F8A}">
      <dsp:nvSpPr>
        <dsp:cNvPr id="0" name=""/>
        <dsp:cNvSpPr/>
      </dsp:nvSpPr>
      <dsp:spPr>
        <a:xfrm>
          <a:off x="5200682" y="4794768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5438513" y="4791624"/>
        <a:ext cx="25034" cy="25034"/>
      </dsp:txXfrm>
    </dsp:sp>
    <dsp:sp modelId="{54B3AC38-D9D9-4186-A9E5-A874D33ED168}">
      <dsp:nvSpPr>
        <dsp:cNvPr id="0" name=""/>
        <dsp:cNvSpPr/>
      </dsp:nvSpPr>
      <dsp:spPr>
        <a:xfrm>
          <a:off x="5701378" y="4491206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smtClean="0"/>
            <a:t>PIANO TERRA</a:t>
          </a:r>
          <a:endParaRPr lang="it-IT" sz="1600" b="1" kern="1200" dirty="0"/>
        </a:p>
      </dsp:txBody>
      <dsp:txXfrm>
        <a:off x="5719709" y="4509537"/>
        <a:ext cx="1215078" cy="589208"/>
      </dsp:txXfrm>
    </dsp:sp>
    <dsp:sp modelId="{FEB2B3F2-0A51-4C44-941D-32859A439A93}">
      <dsp:nvSpPr>
        <dsp:cNvPr id="0" name=""/>
        <dsp:cNvSpPr/>
      </dsp:nvSpPr>
      <dsp:spPr>
        <a:xfrm>
          <a:off x="6953118" y="4794768"/>
          <a:ext cx="500696" cy="18746"/>
        </a:xfrm>
        <a:custGeom>
          <a:avLst/>
          <a:gdLst/>
          <a:ahLst/>
          <a:cxnLst/>
          <a:rect l="0" t="0" r="0" b="0"/>
          <a:pathLst>
            <a:path>
              <a:moveTo>
                <a:pt x="0" y="9373"/>
              </a:moveTo>
              <a:lnTo>
                <a:pt x="500696" y="937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/>
        </a:p>
      </dsp:txBody>
      <dsp:txXfrm>
        <a:off x="7190949" y="4791624"/>
        <a:ext cx="25034" cy="25034"/>
      </dsp:txXfrm>
    </dsp:sp>
    <dsp:sp modelId="{E1E14EF8-328B-44C9-8044-45FE8218730E}">
      <dsp:nvSpPr>
        <dsp:cNvPr id="0" name=""/>
        <dsp:cNvSpPr/>
      </dsp:nvSpPr>
      <dsp:spPr>
        <a:xfrm>
          <a:off x="7453814" y="4491206"/>
          <a:ext cx="1251740" cy="62587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CANCELLO PRINCIPALE</a:t>
          </a:r>
          <a:endParaRPr lang="it-IT" sz="1600" kern="1200" dirty="0"/>
        </a:p>
      </dsp:txBody>
      <dsp:txXfrm>
        <a:off x="7472145" y="4509537"/>
        <a:ext cx="1215078" cy="589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09/01/2021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09/01/2021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09/01/2021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09/01/2021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09/01/2021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09/01/2021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09/01/2021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09/01/2021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09/01/2021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09/01/2021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09/01/2021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09/01/2021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200" b="1" dirty="0" smtClean="0"/>
              <a:t>ENTRATE E USCITE</a:t>
            </a:r>
            <a:br>
              <a:rPr lang="it-IT" sz="3200" b="1" dirty="0" smtClean="0"/>
            </a:br>
            <a:r>
              <a:rPr lang="it-IT" sz="3600" b="1" dirty="0" smtClean="0"/>
              <a:t>PUNTI DI ACCESSO/USCITA</a:t>
            </a:r>
            <a:endParaRPr lang="it-IT" sz="3600" b="1" dirty="0"/>
          </a:p>
        </p:txBody>
      </p:sp>
      <p:pic>
        <p:nvPicPr>
          <p:cNvPr id="1026" name="Immagine 2" descr="C:\Users\Marino\Downloads\carta intestata con .ed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84"/>
          <a:stretch>
            <a:fillRect/>
          </a:stretch>
        </p:blipFill>
        <p:spPr bwMode="auto">
          <a:xfrm>
            <a:off x="1691680" y="620688"/>
            <a:ext cx="6116638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3635896" y="4365104"/>
            <a:ext cx="3222104" cy="214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DIRIGENTE SCOLASTICO</a:t>
            </a:r>
          </a:p>
          <a:p>
            <a:pPr algn="r">
              <a:lnSpc>
                <a:spcPct val="115000"/>
              </a:lnSpc>
            </a:pPr>
            <a:r>
              <a:rPr lang="it-IT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Dott.ssa Rachele Anna Donnici </a:t>
            </a:r>
            <a:r>
              <a:rPr lang="it-IT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presente documento è firmato digitalmente ai sensi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per gli effetti  del c.d. Codice dell’Amministrazione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 e norme ad esso connesse.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0976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311604"/>
              </p:ext>
            </p:extLst>
          </p:nvPr>
        </p:nvGraphicFramePr>
        <p:xfrm>
          <a:off x="215516" y="692696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SORRENTI </a:t>
            </a:r>
          </a:p>
          <a:p>
            <a:pPr algn="ctr"/>
            <a:r>
              <a:rPr lang="it-IT" sz="2400" b="1" dirty="0" smtClean="0"/>
              <a:t> ORARIO ENTRATA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122822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862439"/>
              </p:ext>
            </p:extLst>
          </p:nvPr>
        </p:nvGraphicFramePr>
        <p:xfrm>
          <a:off x="215516" y="665155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PRIMARIA PLESSO SORRENTI – ORARIO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122822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SUDDIVISIONE CLASSI PRIMARIA PLESSO SORRENTI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6322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8477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884905"/>
              </p:ext>
            </p:extLst>
          </p:nvPr>
        </p:nvGraphicFramePr>
        <p:xfrm>
          <a:off x="206515" y="818710"/>
          <a:ext cx="6435715" cy="4590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VIA DEL SOLE </a:t>
            </a:r>
          </a:p>
          <a:p>
            <a:pPr algn="ctr"/>
            <a:r>
              <a:rPr lang="it-IT" sz="2400" b="1" dirty="0" smtClean="0"/>
              <a:t> ORARIO ENTRATA</a:t>
            </a:r>
            <a:endParaRPr lang="it-IT" sz="2400" b="1" dirty="0"/>
          </a:p>
        </p:txBody>
      </p:sp>
      <p:sp>
        <p:nvSpPr>
          <p:cNvPr id="2" name="Rettangolo 1"/>
          <p:cNvSpPr/>
          <p:nvPr/>
        </p:nvSpPr>
        <p:spPr>
          <a:xfrm>
            <a:off x="7046116" y="1628800"/>
            <a:ext cx="1981379" cy="297033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00" b="1" dirty="0" smtClean="0">
                <a:solidFill>
                  <a:schemeClr val="tx1"/>
                </a:solidFill>
              </a:rPr>
              <a:t>OGNI CLASSE ENTRA DIRETTAMENTE NELLA PROPRIA AULA</a:t>
            </a:r>
            <a:endParaRPr lang="it-IT" sz="2100" b="1" dirty="0">
              <a:solidFill>
                <a:schemeClr val="tx1"/>
              </a:solidFill>
            </a:endParaRPr>
          </a:p>
        </p:txBody>
      </p:sp>
      <p:sp>
        <p:nvSpPr>
          <p:cNvPr id="8" name="Freccia a destra 7"/>
          <p:cNvSpPr/>
          <p:nvPr/>
        </p:nvSpPr>
        <p:spPr>
          <a:xfrm>
            <a:off x="6731351" y="1898830"/>
            <a:ext cx="225025" cy="9001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6750571" y="3429000"/>
            <a:ext cx="225025" cy="9001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>
            <a:off x="6741798" y="4149080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>
            <a:off x="6727659" y="2663915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705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264725"/>
              </p:ext>
            </p:extLst>
          </p:nvPr>
        </p:nvGraphicFramePr>
        <p:xfrm>
          <a:off x="159045" y="717312"/>
          <a:ext cx="6552037" cy="5366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VIA DEL SOLE </a:t>
            </a:r>
          </a:p>
          <a:p>
            <a:pPr algn="ctr"/>
            <a:r>
              <a:rPr lang="it-IT" sz="2400" b="1" dirty="0" smtClean="0"/>
              <a:t> ORARIO USCITA</a:t>
            </a:r>
            <a:endParaRPr lang="it-IT" sz="2400" b="1" dirty="0"/>
          </a:p>
        </p:txBody>
      </p:sp>
      <p:sp>
        <p:nvSpPr>
          <p:cNvPr id="2" name="Rettangolo 1"/>
          <p:cNvSpPr/>
          <p:nvPr/>
        </p:nvSpPr>
        <p:spPr>
          <a:xfrm>
            <a:off x="7092280" y="1571612"/>
            <a:ext cx="1908876" cy="3657588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tx1"/>
                </a:solidFill>
              </a:rPr>
              <a:t>OGNI CLASSE ESCE DIRETTAMENTE DALLA PROPRIA AULA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15" name="Freccia a destra 14"/>
          <p:cNvSpPr/>
          <p:nvPr/>
        </p:nvSpPr>
        <p:spPr>
          <a:xfrm>
            <a:off x="6808968" y="1808820"/>
            <a:ext cx="225025" cy="9001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/>
          <p:cNvSpPr/>
          <p:nvPr/>
        </p:nvSpPr>
        <p:spPr>
          <a:xfrm>
            <a:off x="6828188" y="3338990"/>
            <a:ext cx="225025" cy="9001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/>
          <p:cNvSpPr/>
          <p:nvPr/>
        </p:nvSpPr>
        <p:spPr>
          <a:xfrm>
            <a:off x="6819415" y="4059070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a destra 17"/>
          <p:cNvSpPr/>
          <p:nvPr/>
        </p:nvSpPr>
        <p:spPr>
          <a:xfrm>
            <a:off x="6805276" y="2573905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/>
          <p:cNvSpPr/>
          <p:nvPr/>
        </p:nvSpPr>
        <p:spPr>
          <a:xfrm>
            <a:off x="6821894" y="4797152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81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85720" y="214290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SECONDARIA DI PRIMO GRADO – PRIMO GRUPPO 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566053082"/>
              </p:ext>
            </p:extLst>
          </p:nvPr>
        </p:nvGraphicFramePr>
        <p:xfrm>
          <a:off x="214282" y="428604"/>
          <a:ext cx="8715404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3286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994147378"/>
              </p:ext>
            </p:extLst>
          </p:nvPr>
        </p:nvGraphicFramePr>
        <p:xfrm>
          <a:off x="214282" y="428604"/>
          <a:ext cx="8715404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85720" y="214290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SECONDARIA DI PRIMO GRADO – SECONDO GRUPPO ORARIO ENTRATA E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023286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810224781"/>
              </p:ext>
            </p:extLst>
          </p:nvPr>
        </p:nvGraphicFramePr>
        <p:xfrm>
          <a:off x="214282" y="428604"/>
          <a:ext cx="8715404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85720" y="214290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SECONDARIA DI PRIMO GRADO – TERZO GRUPPO: ORARIO ENTRATA E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023286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i="1" dirty="0" smtClean="0"/>
              <a:t>SUDDIVISIONE CLASSI SCUOLA SECONDARIA</a:t>
            </a:r>
            <a:endParaRPr lang="it-IT" sz="3600" i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35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847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DELL’INFANZIA PLESSO VIA DELL’ARTE </a:t>
            </a:r>
            <a:endParaRPr lang="it-IT" sz="2400" b="1" dirty="0"/>
          </a:p>
          <a:p>
            <a:pPr algn="ctr"/>
            <a:r>
              <a:rPr lang="it-IT" sz="2400" b="1" dirty="0" smtClean="0"/>
              <a:t>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354376497"/>
              </p:ext>
            </p:extLst>
          </p:nvPr>
        </p:nvGraphicFramePr>
        <p:xfrm>
          <a:off x="395535" y="1397000"/>
          <a:ext cx="8091899" cy="50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059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DELL’INFANZIA PLESSO SORRENTI </a:t>
            </a:r>
          </a:p>
          <a:p>
            <a:pPr algn="ctr"/>
            <a:r>
              <a:rPr lang="it-IT" sz="2400" b="1" dirty="0" smtClean="0"/>
              <a:t> 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788613080"/>
              </p:ext>
            </p:extLst>
          </p:nvPr>
        </p:nvGraphicFramePr>
        <p:xfrm>
          <a:off x="746575" y="1396999"/>
          <a:ext cx="8190909" cy="5137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7243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DELL’INFANZIA PLESSO VIA DEL SOLE </a:t>
            </a:r>
          </a:p>
          <a:p>
            <a:pPr algn="ctr"/>
            <a:r>
              <a:rPr lang="it-IT" sz="2400" b="1" dirty="0" smtClean="0"/>
              <a:t> 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398773828"/>
              </p:ext>
            </p:extLst>
          </p:nvPr>
        </p:nvGraphicFramePr>
        <p:xfrm>
          <a:off x="395535" y="1397000"/>
          <a:ext cx="8091899" cy="50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416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265331"/>
              </p:ext>
            </p:extLst>
          </p:nvPr>
        </p:nvGraphicFramePr>
        <p:xfrm>
          <a:off x="215516" y="565010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VIA DELL’ARTE </a:t>
            </a:r>
          </a:p>
          <a:p>
            <a:pPr algn="ctr"/>
            <a:r>
              <a:rPr lang="it-IT" sz="2400" b="1" dirty="0" smtClean="0"/>
              <a:t> ORARIO ENTRATA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596994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702041"/>
              </p:ext>
            </p:extLst>
          </p:nvPr>
        </p:nvGraphicFramePr>
        <p:xfrm>
          <a:off x="251520" y="764704"/>
          <a:ext cx="8712968" cy="5937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95536" y="14951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PRIMARIA PLESSO VIA DELL’ARTE – ORARIO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972504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253833"/>
              </p:ext>
            </p:extLst>
          </p:nvPr>
        </p:nvGraphicFramePr>
        <p:xfrm>
          <a:off x="215516" y="565010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‘VIA DELL’ARTE’ 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SEDE VIA 8 MARZO (VERDESCA)  </a:t>
            </a:r>
          </a:p>
          <a:p>
            <a:pPr algn="ctr"/>
            <a:r>
              <a:rPr lang="it-IT" sz="2400" b="1" dirty="0" smtClean="0"/>
              <a:t> ORARIO ENTRATA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122822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03183"/>
              </p:ext>
            </p:extLst>
          </p:nvPr>
        </p:nvGraphicFramePr>
        <p:xfrm>
          <a:off x="215516" y="565010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‘VIA DELL’ARTE’ </a:t>
            </a:r>
          </a:p>
          <a:p>
            <a:pPr algn="ctr"/>
            <a:r>
              <a:rPr lang="it-IT" sz="2400" b="1" dirty="0" smtClean="0"/>
              <a:t>SEDE VIA 8 MARZO (VERDESCA)  </a:t>
            </a:r>
          </a:p>
          <a:p>
            <a:pPr algn="ctr"/>
            <a:r>
              <a:rPr lang="it-IT" sz="2400" b="1" dirty="0" smtClean="0"/>
              <a:t> ORARIO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798571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SUDDIVISIONE CLASSI PRIMARIA VIA DELL’ARTE</a:t>
            </a:r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49620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984</Words>
  <Application>Microsoft Office PowerPoint</Application>
  <PresentationFormat>Presentazione su schermo (4:3)</PresentationFormat>
  <Paragraphs>310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ENTRATE E USCITE PUNTI DI ACCESSO/USCITA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SUDDIVISIONE CLASSI PRIMARIA VIA DELL’ARTE</vt:lpstr>
      <vt:lpstr>Presentazione standard di PowerPoint</vt:lpstr>
      <vt:lpstr>Presentazione standard di PowerPoint</vt:lpstr>
      <vt:lpstr>SUDDIVISIONE CLASSI PRIMARIA PLESSO SORRENTI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SUDDIVISIONE CLASSI SCUOLA SECONDARIA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Uscite e entrate</dc:title>
  <dc:creator>utente1</dc:creator>
  <cp:lastModifiedBy>Marino</cp:lastModifiedBy>
  <cp:revision>113</cp:revision>
  <cp:lastPrinted>2020-08-06T09:52:24Z</cp:lastPrinted>
  <dcterms:created xsi:type="dcterms:W3CDTF">2020-08-04T06:27:41Z</dcterms:created>
  <dcterms:modified xsi:type="dcterms:W3CDTF">2021-01-09T20:48:37Z</dcterms:modified>
</cp:coreProperties>
</file>